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9" r:id="rId2"/>
    <p:sldId id="257" r:id="rId3"/>
    <p:sldId id="258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04" r:id="rId16"/>
    <p:sldId id="303" r:id="rId17"/>
    <p:sldId id="302" r:id="rId18"/>
  </p:sldIdLst>
  <p:sldSz cx="12192000" cy="6858000"/>
  <p:notesSz cx="6858000" cy="9144000"/>
  <p:embeddedFontLst>
    <p:embeddedFont>
      <p:font typeface="#9Slide05 SVNClementine" panose="020F0502020204030203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SVN-Poky's" panose="020B0604020202020204" charset="0"/>
      <p:regular r:id="rId27"/>
    </p:embeddedFont>
    <p:embeddedFont>
      <p:font typeface="Tw Cen MT Condensed Extra Bold" panose="020B0803020202020204" pitchFamily="3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CC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999754-E5C9-47FA-A7DB-F75C2ED231A5}" v="243" dt="2022-08-02T04:53:49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31237-28CD-4819-B55B-4BA8E852699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42C6B-E6C0-4E4E-8941-C4EF8BA28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4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342C6B-E6C0-4E4E-8941-C4EF8BA281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09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342C6B-E6C0-4E4E-8941-C4EF8BA281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6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5A63-084E-6FD2-4FCB-16711021E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45B636-5F3F-21F3-106E-77DB7A932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FC4B5-B240-77C2-E4CB-C85A7D65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D882-3121-4548-B59D-9CEBC2377A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CE7F6-FCED-5AB9-1C49-EE2134591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1262C-5E0A-4D45-19AC-3FAAF555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DD18-EEF1-4F86-B916-1ECD567EF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5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67D38-6522-F869-9E2C-092D37E5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76F8B-8E19-C81F-BE3B-D0580AA43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7183E-37F9-456F-BE9B-112D702B0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D882-3121-4548-B59D-9CEBC2377A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8B042-3192-35FE-4BCE-A74E5584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A0E98-5D72-12FC-C306-75F44AE72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DD18-EEF1-4F86-B916-1ECD567EF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3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64BE3E-53E1-F5C1-2940-4A0653AAB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DDB92-BE1F-734C-0685-F9991B1BC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2B5B8-FAA8-2332-1072-E4664882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D882-3121-4548-B59D-9CEBC2377A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ABED9-5080-EC70-5307-99B0766C7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FE503-1C2E-D0FF-3607-8F31B3C9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DD18-EEF1-4F86-B916-1ECD567EF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5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56EE4-4F4B-E1AB-D451-302D7D9FE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473FA-546A-0240-D42E-438C9CF9F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54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BC34-AD01-933A-9A17-91FEE6647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C5A3C-DF7B-CA62-FF14-B3F5834D6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0D9CE-68FD-7370-93CB-EA95C5B8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D882-3121-4548-B59D-9CEBC2377A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1FD0D-9E41-734E-9A69-12BA5865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2E2AC-4D16-0159-7FAB-519167A8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DD18-EEF1-4F86-B916-1ECD567EF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8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625D-E2BE-4704-B3C0-9A522B75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3207A-A9AF-279E-B3E4-C53B797ED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32F70-5C74-BD45-6B90-82F3A6286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1F59D-BECA-CB7B-49EE-FC0ED2D9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D882-3121-4548-B59D-9CEBC2377A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7EA14-0FAB-C9F7-19C0-F856F995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AD922-5F1E-6868-F1CD-DF73DEFC0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DD18-EEF1-4F86-B916-1ECD567EF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DDA5-B2B5-A5A5-C408-831C9A913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0051A-4ED4-B79D-F8D2-ACE087563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FF595-F914-899B-24E1-9FED0CDFC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E0F335-6573-7D75-7895-93464EB6E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DF8D16-7196-340B-0CB7-48B433FAD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884E9A-F4DB-5E7C-CFDA-6162FE50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D882-3121-4548-B59D-9CEBC2377A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CA5F23-4373-2355-0D9B-9FDAC489D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7E6F8F-E131-0C0A-1349-2C49E00A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DD18-EEF1-4F86-B916-1ECD567EF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9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BA0C0-2549-6967-E274-E5391C6CB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E1A3E0-F986-E38F-7219-F8F1513F1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D882-3121-4548-B59D-9CEBC2377A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1D44E-A01D-6A52-78BE-D80D9641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4EB9E-5F28-B1E3-0EE1-01B13C1A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DD18-EEF1-4F86-B916-1ECD567EF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4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A4BD3-D90C-337C-4BBD-971778484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D882-3121-4548-B59D-9CEBC2377A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7A6069-1A16-A437-78CB-1D6ACCBA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BAFF0-25AC-77B0-0837-8D0C33B5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DD18-EEF1-4F86-B916-1ECD567EF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3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46F08-2049-6787-FE52-C410BCF84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8E1D7-8AE6-D96A-CC15-73E5CFBFE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F5A4C-E828-F409-A0AE-767217BCD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9C1A0-DFED-5B47-EEEE-E626729C9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D882-3121-4548-B59D-9CEBC2377A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DD387-908F-DC5F-DD2D-4694154AF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39C54-0C58-EF52-AF48-9236E66A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DD18-EEF1-4F86-B916-1ECD567EF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6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3327A-BBC3-810B-FA78-499ACF1B4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5931B-CC56-BBF5-C609-845076199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602FE-5ED2-E4A8-C12E-2C7F7E0F1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DFF73-55E3-DC00-F8F7-E94CAE63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D882-3121-4548-B59D-9CEBC2377A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3A679-3A6D-761E-C830-D7BCB06D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1DD29-DFF7-4AF0-C93F-B8D086E2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DD18-EEF1-4F86-B916-1ECD567EF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8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76C749-6F16-B3A5-3707-C52C6A7B5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84129-DCAF-2976-38B2-795DC515B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A0E55-FEEA-A8B5-E1E5-EB5BAECBA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D882-3121-4548-B59D-9CEBC2377A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9D6EC-2C33-2DD9-AC3E-FB0A14B51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6C04D-21D3-BDAF-0AC8-BB35B9D41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2DD18-EEF1-4F86-B916-1ECD567EF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0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2.xml"/><Relationship Id="rId6" Type="http://schemas.openxmlformats.org/officeDocument/2006/relationships/image" Target="../media/image9.wm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EBD4B0-A1D0-E6C6-781F-C29B4DB22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E0A760-8BE4-2280-8B82-B996F56B95AE}"/>
              </a:ext>
            </a:extLst>
          </p:cNvPr>
          <p:cNvSpPr txBox="1"/>
          <p:nvPr/>
        </p:nvSpPr>
        <p:spPr>
          <a:xfrm>
            <a:off x="2626416" y="2055902"/>
            <a:ext cx="4924700" cy="68926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257476"/>
              </a:avLst>
            </a:prstTxWarp>
            <a:spAutoFit/>
          </a:bodyPr>
          <a:lstStyle/>
          <a:p>
            <a:pPr algn="ctr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SVNClementine" panose="020F0502020204030203" pitchFamily="34" charset="0"/>
              </a:rPr>
              <a:t>Tự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SVNClementine" panose="020F0502020204030203" pitchFamily="34" charset="0"/>
              </a:rPr>
              <a:t>Nhiên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SVNClementine" panose="020F0502020204030203" pitchFamily="34" charset="0"/>
              </a:rPr>
              <a:t>Xã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SVNClementine" panose="020F0502020204030203" pitchFamily="34" charset="0"/>
              </a:rPr>
              <a:t>Hội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#9Slide05 SVNClementine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FA0DA5-9E8F-B58E-B898-F4733E3488A6}"/>
              </a:ext>
            </a:extLst>
          </p:cNvPr>
          <p:cNvSpPr txBox="1"/>
          <p:nvPr/>
        </p:nvSpPr>
        <p:spPr>
          <a:xfrm>
            <a:off x="1042946" y="2296642"/>
            <a:ext cx="8517614" cy="2264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66"/>
                </a:solidFill>
                <a:latin typeface="Tw Cen MT Condensed Extra Bold" panose="020B0803020202020204" pitchFamily="34" charset="0"/>
              </a:rPr>
              <a:t>CHỦ ĐỀ: TRƯỜNG HỌC</a:t>
            </a:r>
          </a:p>
        </p:txBody>
      </p:sp>
      <p:sp>
        <p:nvSpPr>
          <p:cNvPr id="2" name="文本框 18">
            <a:extLst>
              <a:ext uri="{FF2B5EF4-FFF2-40B4-BE49-F238E27FC236}">
                <a16:creationId xmlns:a16="http://schemas.microsoft.com/office/drawing/2014/main" id="{5FB72ABD-D72E-8FF6-7DB7-33441212042D}"/>
              </a:ext>
            </a:extLst>
          </p:cNvPr>
          <p:cNvSpPr txBox="1"/>
          <p:nvPr/>
        </p:nvSpPr>
        <p:spPr>
          <a:xfrm>
            <a:off x="2185727" y="0"/>
            <a:ext cx="78205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>
                <a:srgbClr val="000000"/>
              </a:buClr>
              <a:buFont typeface="Arial" panose="020B0604020202020204"/>
              <a:buNone/>
            </a:pPr>
            <a:r>
              <a:rPr lang="en-GB" sz="2400" kern="0" dirty="0">
                <a:ln w="22225">
                  <a:solidFill>
                    <a:srgbClr val="000000">
                      <a:lumMod val="85000"/>
                      <a:lumOff val="15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ỦY BAN NHÂN DÂN QUẬN 8</a:t>
            </a:r>
            <a:br>
              <a:rPr lang="en-GB" sz="2400" kern="0" dirty="0">
                <a:ln w="22225">
                  <a:solidFill>
                    <a:srgbClr val="000000">
                      <a:lumMod val="85000"/>
                      <a:lumOff val="15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GB" sz="2400" kern="0" dirty="0">
                <a:ln w="22225">
                  <a:solidFill>
                    <a:srgbClr val="000000">
                      <a:lumMod val="85000"/>
                      <a:lumOff val="15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TRƯỜNG TIỂU HỌC NGUYỄN TRUNG NGẠN</a:t>
            </a:r>
          </a:p>
          <a:p>
            <a:pPr algn="ctr" defTabSz="685800">
              <a:buClr>
                <a:srgbClr val="000000"/>
              </a:buClr>
              <a:buFont typeface="Arial" panose="020B0604020202020204"/>
              <a:buNone/>
            </a:pPr>
            <a:endParaRPr lang="zh-CN" altLang="en-US" sz="2800" kern="0" dirty="0">
              <a:solidFill>
                <a:schemeClr val="tx2">
                  <a:lumMod val="50000"/>
                </a:schemeClr>
              </a:solidFill>
              <a:ea typeface="仓耳今楷05-6763 W05" panose="02020400000000000000" pitchFamily="18" charset="-122"/>
              <a:cs typeface="Calibri" panose="020F0502020204030204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636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26656D-B96F-18B2-2841-41A75BAD3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15900F-9B97-C5FD-A66E-9199598BEEE0}"/>
              </a:ext>
            </a:extLst>
          </p:cNvPr>
          <p:cNvSpPr/>
          <p:nvPr/>
        </p:nvSpPr>
        <p:spPr>
          <a:xfrm>
            <a:off x="256147" y="493646"/>
            <a:ext cx="11679706" cy="4025345"/>
          </a:xfrm>
          <a:custGeom>
            <a:avLst/>
            <a:gdLst>
              <a:gd name="connsiteX0" fmla="*/ 0 w 11679706"/>
              <a:gd name="connsiteY0" fmla="*/ 576711 h 4025345"/>
              <a:gd name="connsiteX1" fmla="*/ 576711 w 11679706"/>
              <a:gd name="connsiteY1" fmla="*/ 0 h 4025345"/>
              <a:gd name="connsiteX2" fmla="*/ 11102995 w 11679706"/>
              <a:gd name="connsiteY2" fmla="*/ 0 h 4025345"/>
              <a:gd name="connsiteX3" fmla="*/ 11679706 w 11679706"/>
              <a:gd name="connsiteY3" fmla="*/ 576711 h 4025345"/>
              <a:gd name="connsiteX4" fmla="*/ 11679706 w 11679706"/>
              <a:gd name="connsiteY4" fmla="*/ 3448634 h 4025345"/>
              <a:gd name="connsiteX5" fmla="*/ 11102995 w 11679706"/>
              <a:gd name="connsiteY5" fmla="*/ 4025345 h 4025345"/>
              <a:gd name="connsiteX6" fmla="*/ 576711 w 11679706"/>
              <a:gd name="connsiteY6" fmla="*/ 4025345 h 4025345"/>
              <a:gd name="connsiteX7" fmla="*/ 0 w 11679706"/>
              <a:gd name="connsiteY7" fmla="*/ 3448634 h 4025345"/>
              <a:gd name="connsiteX8" fmla="*/ 0 w 11679706"/>
              <a:gd name="connsiteY8" fmla="*/ 576711 h 40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9706" h="4025345" fill="none" extrusionOk="0">
                <a:moveTo>
                  <a:pt x="0" y="576711"/>
                </a:moveTo>
                <a:cubicBezTo>
                  <a:pt x="43727" y="276104"/>
                  <a:pt x="232152" y="-17079"/>
                  <a:pt x="576711" y="0"/>
                </a:cubicBezTo>
                <a:cubicBezTo>
                  <a:pt x="1734462" y="157069"/>
                  <a:pt x="8709607" y="6204"/>
                  <a:pt x="11102995" y="0"/>
                </a:cubicBezTo>
                <a:cubicBezTo>
                  <a:pt x="11409160" y="-45519"/>
                  <a:pt x="11663812" y="263562"/>
                  <a:pt x="11679706" y="576711"/>
                </a:cubicBezTo>
                <a:cubicBezTo>
                  <a:pt x="11583579" y="1318916"/>
                  <a:pt x="11607690" y="2292671"/>
                  <a:pt x="11679706" y="3448634"/>
                </a:cubicBezTo>
                <a:cubicBezTo>
                  <a:pt x="11695207" y="3763408"/>
                  <a:pt x="11434123" y="4044381"/>
                  <a:pt x="11102995" y="4025345"/>
                </a:cubicBezTo>
                <a:cubicBezTo>
                  <a:pt x="6185955" y="4080825"/>
                  <a:pt x="4831682" y="4170454"/>
                  <a:pt x="576711" y="4025345"/>
                </a:cubicBezTo>
                <a:cubicBezTo>
                  <a:pt x="264106" y="4082768"/>
                  <a:pt x="-27550" y="3747329"/>
                  <a:pt x="0" y="3448634"/>
                </a:cubicBezTo>
                <a:cubicBezTo>
                  <a:pt x="-136088" y="2517799"/>
                  <a:pt x="164741" y="1190303"/>
                  <a:pt x="0" y="576711"/>
                </a:cubicBezTo>
                <a:close/>
              </a:path>
              <a:path w="11679706" h="4025345" stroke="0" extrusionOk="0">
                <a:moveTo>
                  <a:pt x="0" y="576711"/>
                </a:moveTo>
                <a:cubicBezTo>
                  <a:pt x="-2342" y="274141"/>
                  <a:pt x="307115" y="30517"/>
                  <a:pt x="576711" y="0"/>
                </a:cubicBezTo>
                <a:cubicBezTo>
                  <a:pt x="2323038" y="-28491"/>
                  <a:pt x="9851643" y="-147017"/>
                  <a:pt x="11102995" y="0"/>
                </a:cubicBezTo>
                <a:cubicBezTo>
                  <a:pt x="11383490" y="30220"/>
                  <a:pt x="11646272" y="282630"/>
                  <a:pt x="11679706" y="576711"/>
                </a:cubicBezTo>
                <a:cubicBezTo>
                  <a:pt x="11699057" y="1770756"/>
                  <a:pt x="11796603" y="2909486"/>
                  <a:pt x="11679706" y="3448634"/>
                </a:cubicBezTo>
                <a:cubicBezTo>
                  <a:pt x="11712909" y="3727524"/>
                  <a:pt x="11400784" y="4015311"/>
                  <a:pt x="11102995" y="4025345"/>
                </a:cubicBezTo>
                <a:cubicBezTo>
                  <a:pt x="9053269" y="4041970"/>
                  <a:pt x="3026480" y="3957557"/>
                  <a:pt x="576711" y="4025345"/>
                </a:cubicBezTo>
                <a:cubicBezTo>
                  <a:pt x="284666" y="4026580"/>
                  <a:pt x="49080" y="3787379"/>
                  <a:pt x="0" y="3448634"/>
                </a:cubicBezTo>
                <a:cubicBezTo>
                  <a:pt x="17599" y="2575483"/>
                  <a:pt x="-102637" y="1624496"/>
                  <a:pt x="0" y="576711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904669613">
                  <a:prstGeom prst="roundRect">
                    <a:avLst>
                      <a:gd name="adj" fmla="val 1432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文本框 1">
            <a:extLst>
              <a:ext uri="{FF2B5EF4-FFF2-40B4-BE49-F238E27FC236}">
                <a16:creationId xmlns:a16="http://schemas.microsoft.com/office/drawing/2014/main" id="{9189EF64-03F6-5F68-3BD9-BD04377709BF}"/>
              </a:ext>
            </a:extLst>
          </p:cNvPr>
          <p:cNvSpPr txBox="1"/>
          <p:nvPr/>
        </p:nvSpPr>
        <p:spPr>
          <a:xfrm>
            <a:off x="4652944" y="736074"/>
            <a:ext cx="2886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  <a:ea typeface="汉仪乐喵体W" panose="00020600040101010101" pitchFamily="18" charset="-122"/>
              </a:rPr>
              <a:t>KẾT LUẬN</a:t>
            </a:r>
            <a:endParaRPr lang="zh-CN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Cookies" panose="02040603050506020204" pitchFamily="18" charset="0"/>
              <a:ea typeface="汉仪乐喵体W" panose="00020600040101010101" pitchFamily="18" charset="-122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F53C3F5B-B22D-25BE-B486-C6627784CB6B}"/>
              </a:ext>
            </a:extLst>
          </p:cNvPr>
          <p:cNvSpPr txBox="1"/>
          <p:nvPr/>
        </p:nvSpPr>
        <p:spPr>
          <a:xfrm>
            <a:off x="469273" y="1615975"/>
            <a:ext cx="1125345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gìn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sạch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A0EEFE-D3CE-ED0D-CE5A-4E5919EB64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6" t="-2920" r="-1588" b="2920"/>
          <a:stretch/>
        </p:blipFill>
        <p:spPr>
          <a:xfrm>
            <a:off x="7845452" y="2660374"/>
            <a:ext cx="4090401" cy="419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3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6EF07B-6EE2-6876-0058-4AAA3D510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5E9F499-A4BF-BD15-0DDA-B3EE744948E8}"/>
              </a:ext>
            </a:extLst>
          </p:cNvPr>
          <p:cNvGrpSpPr/>
          <p:nvPr/>
        </p:nvGrpSpPr>
        <p:grpSpPr>
          <a:xfrm>
            <a:off x="715799" y="197410"/>
            <a:ext cx="10952618" cy="2129941"/>
            <a:chOff x="715799" y="197410"/>
            <a:chExt cx="10952618" cy="212994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992EAE4-ABF5-609C-C532-ACE77C198CEF}"/>
                </a:ext>
              </a:extLst>
            </p:cNvPr>
            <p:cNvSpPr/>
            <p:nvPr/>
          </p:nvSpPr>
          <p:spPr>
            <a:xfrm>
              <a:off x="715799" y="1080713"/>
              <a:ext cx="10952618" cy="1246638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381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ctr"/>
            <a:lstStyle/>
            <a:p>
              <a:pPr algn="ctr"/>
              <a:r>
                <a:rPr lang="en-US" altLang="zh-CN" sz="6000" b="1" dirty="0" err="1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Thực</a:t>
              </a:r>
              <a:r>
                <a:rPr lang="en-US" altLang="zh-CN" sz="6000" b="1" dirty="0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 </a:t>
              </a:r>
              <a:r>
                <a:rPr lang="en-US" altLang="zh-CN" sz="6000" b="1" dirty="0" err="1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hành</a:t>
              </a:r>
              <a:r>
                <a:rPr lang="en-US" altLang="zh-CN" sz="6000" b="1" dirty="0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 </a:t>
              </a:r>
              <a:r>
                <a:rPr lang="en-US" altLang="zh-CN" sz="6000" b="1" dirty="0" err="1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vệ</a:t>
              </a:r>
              <a:r>
                <a:rPr lang="en-US" altLang="zh-CN" sz="6000" b="1" dirty="0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 </a:t>
              </a:r>
              <a:r>
                <a:rPr lang="en-US" altLang="zh-CN" sz="6000" b="1" dirty="0" err="1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sinh</a:t>
              </a:r>
              <a:r>
                <a:rPr lang="en-US" altLang="zh-CN" sz="6000" b="1" dirty="0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 </a:t>
              </a:r>
              <a:r>
                <a:rPr lang="en-US" altLang="zh-CN" sz="6000" b="1" dirty="0" err="1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trường</a:t>
              </a:r>
              <a:r>
                <a:rPr lang="en-US" altLang="zh-CN" sz="6000" b="1" dirty="0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 </a:t>
              </a:r>
              <a:r>
                <a:rPr lang="en-US" altLang="zh-CN" sz="6000" b="1" dirty="0" err="1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học</a:t>
              </a:r>
              <a:endParaRPr lang="zh-CN" altLang="en-US" sz="6000" b="1" dirty="0">
                <a:solidFill>
                  <a:srgbClr val="002060"/>
                </a:solidFill>
                <a:latin typeface="UTM Duepuntozero" panose="02040603050506020204" pitchFamily="18" charset="0"/>
                <a:ea typeface="汉仪乐喵体W" panose="00020600040101010101" pitchFamily="18" charset="-122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85AE08E-FAE0-2C82-D6A0-8BEBEF8CF39E}"/>
                </a:ext>
              </a:extLst>
            </p:cNvPr>
            <p:cNvGrpSpPr/>
            <p:nvPr/>
          </p:nvGrpSpPr>
          <p:grpSpPr>
            <a:xfrm>
              <a:off x="3973933" y="197410"/>
              <a:ext cx="4244134" cy="1151887"/>
              <a:chOff x="557888" y="342376"/>
              <a:chExt cx="4244134" cy="1151887"/>
            </a:xfrm>
          </p:grpSpPr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DE785AB8-C30A-5770-1E1F-7C1D1632B0D5}"/>
                  </a:ext>
                </a:extLst>
              </p:cNvPr>
              <p:cNvSpPr/>
              <p:nvPr/>
            </p:nvSpPr>
            <p:spPr>
              <a:xfrm>
                <a:off x="557888" y="342376"/>
                <a:ext cx="4244134" cy="1151887"/>
              </a:xfrm>
              <a:prstGeom prst="flowChartTerminator">
                <a:avLst/>
              </a:prstGeom>
              <a:solidFill>
                <a:schemeClr val="bg1"/>
              </a:solidFill>
              <a:ln w="76200">
                <a:solidFill>
                  <a:srgbClr val="99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3A2621-8D38-E00A-21E3-7FB9F995B6D7}"/>
                  </a:ext>
                </a:extLst>
              </p:cNvPr>
              <p:cNvSpPr txBox="1"/>
              <p:nvPr/>
            </p:nvSpPr>
            <p:spPr>
              <a:xfrm flipH="1">
                <a:off x="715799" y="501843"/>
                <a:ext cx="39454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Hoạt</a:t>
                </a:r>
                <a:r>
                  <a:rPr lang="en-US" sz="44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:r>
                  <a:rPr lang="en-US" sz="4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động</a:t>
                </a:r>
                <a:r>
                  <a:rPr lang="en-US" sz="44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379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26656D-B96F-18B2-2841-41A75BAD3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8B6E00-2276-E9F5-F1FC-21AC33199180}"/>
              </a:ext>
            </a:extLst>
          </p:cNvPr>
          <p:cNvSpPr/>
          <p:nvPr/>
        </p:nvSpPr>
        <p:spPr>
          <a:xfrm>
            <a:off x="238539" y="172278"/>
            <a:ext cx="11714922" cy="6506817"/>
          </a:xfrm>
          <a:prstGeom prst="roundRect">
            <a:avLst>
              <a:gd name="adj" fmla="val 8451"/>
            </a:avLst>
          </a:prstGeom>
          <a:solidFill>
            <a:schemeClr val="bg1">
              <a:alpha val="82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39797-92B4-305C-4D54-E72FB6562610}"/>
              </a:ext>
            </a:extLst>
          </p:cNvPr>
          <p:cNvSpPr txBox="1"/>
          <p:nvPr/>
        </p:nvSpPr>
        <p:spPr>
          <a:xfrm>
            <a:off x="364434" y="338553"/>
            <a:ext cx="83862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</a:rPr>
              <a:t>Quan </a:t>
            </a:r>
            <a:r>
              <a:rPr lang="en-US" sz="4400" b="1" dirty="0" err="1">
                <a:solidFill>
                  <a:srgbClr val="002060"/>
                </a:solidFill>
              </a:rPr>
              <a:t>sát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các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hình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bên</a:t>
            </a:r>
            <a:r>
              <a:rPr lang="en-US" sz="4400" b="1" dirty="0">
                <a:solidFill>
                  <a:srgbClr val="002060"/>
                </a:solidFill>
              </a:rPr>
              <a:t>, </a:t>
            </a:r>
            <a:r>
              <a:rPr lang="en-US" sz="4400" b="1" dirty="0" err="1">
                <a:solidFill>
                  <a:srgbClr val="002060"/>
                </a:solidFill>
              </a:rPr>
              <a:t>thảo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luận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nhóm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và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trả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lời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câu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hỏi</a:t>
            </a:r>
            <a:r>
              <a:rPr lang="en-US" sz="4400" b="1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9751C-FB17-D06B-C3F6-CD5968FD9F05}"/>
              </a:ext>
            </a:extLst>
          </p:cNvPr>
          <p:cNvGrpSpPr/>
          <p:nvPr/>
        </p:nvGrpSpPr>
        <p:grpSpPr>
          <a:xfrm>
            <a:off x="8750710" y="211922"/>
            <a:ext cx="2761683" cy="6427528"/>
            <a:chOff x="8819648" y="258194"/>
            <a:chExt cx="2761683" cy="642752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D888D51-EF46-7904-C7DE-6B39371D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2016" b="53180"/>
            <a:stretch/>
          </p:blipFill>
          <p:spPr>
            <a:xfrm>
              <a:off x="8819648" y="258194"/>
              <a:ext cx="2641988" cy="214513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8F1778C-A7F0-F373-6322-2AA0B6A02E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739" t="202" r="104" b="52978"/>
            <a:stretch/>
          </p:blipFill>
          <p:spPr>
            <a:xfrm>
              <a:off x="8819648" y="2388829"/>
              <a:ext cx="2761683" cy="214513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F131196-D0AB-3B9C-F3FE-C4DE9A7968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57" t="50399" r="51932" b="99"/>
            <a:stretch/>
          </p:blipFill>
          <p:spPr>
            <a:xfrm>
              <a:off x="8819648" y="4540589"/>
              <a:ext cx="2761683" cy="2145133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1627178-0BA1-C82E-C22D-DAD699E342ED}"/>
              </a:ext>
            </a:extLst>
          </p:cNvPr>
          <p:cNvSpPr txBox="1"/>
          <p:nvPr/>
        </p:nvSpPr>
        <p:spPr>
          <a:xfrm>
            <a:off x="361334" y="1785103"/>
            <a:ext cx="8266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đang</a:t>
            </a:r>
            <a:r>
              <a:rPr lang="en-US" sz="4000" dirty="0"/>
              <a:t>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những</a:t>
            </a:r>
            <a:r>
              <a:rPr lang="en-US" sz="4000" dirty="0"/>
              <a:t> </a:t>
            </a:r>
            <a:r>
              <a:rPr lang="en-US" sz="4000" dirty="0" err="1"/>
              <a:t>việc</a:t>
            </a:r>
            <a:r>
              <a:rPr lang="en-US" sz="4000" dirty="0"/>
              <a:t> </a:t>
            </a:r>
            <a:r>
              <a:rPr lang="en-US" sz="4000" dirty="0" err="1"/>
              <a:t>đó</a:t>
            </a:r>
            <a:r>
              <a:rPr lang="en-US" sz="4000" dirty="0"/>
              <a:t> </a:t>
            </a:r>
            <a:r>
              <a:rPr lang="en-US" sz="4000" dirty="0" err="1"/>
              <a:t>để</a:t>
            </a:r>
            <a:r>
              <a:rPr lang="en-US" sz="4000" dirty="0"/>
              <a:t>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16E1CD-C427-FDB0-A6A5-97E7B333FCED}"/>
              </a:ext>
            </a:extLst>
          </p:cNvPr>
          <p:cNvSpPr/>
          <p:nvPr/>
        </p:nvSpPr>
        <p:spPr>
          <a:xfrm>
            <a:off x="462116" y="3570379"/>
            <a:ext cx="7847526" cy="2673105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1963" indent="-461963" algn="just">
              <a:buFontTx/>
              <a:buChar char="-"/>
            </a:pP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bạn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đang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nhặt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lá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quét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rác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tưới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cây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gỡ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tờ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dán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trên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tường</a:t>
            </a:r>
            <a:r>
              <a:rPr lang="en-US" sz="3600" dirty="0">
                <a:solidFill>
                  <a:schemeClr val="tx1"/>
                </a:solidFill>
              </a:rPr>
              <a:t>,….</a:t>
            </a:r>
          </a:p>
          <a:p>
            <a:pPr marL="461963" indent="-461963" algn="just">
              <a:buFontTx/>
              <a:buChar char="-"/>
            </a:pP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bạn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làm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những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việc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này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giữ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gìn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trường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học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sạch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đẹp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</a:t>
            </a:r>
            <a:r>
              <a:rPr lang="en-US" sz="3600" dirty="0">
                <a:solidFill>
                  <a:schemeClr val="tx1"/>
                </a:solidFill>
              </a:rPr>
              <a:t> an </a:t>
            </a:r>
            <a:r>
              <a:rPr lang="en-US" sz="3600" dirty="0" err="1">
                <a:solidFill>
                  <a:schemeClr val="tx1"/>
                </a:solidFill>
              </a:rPr>
              <a:t>toàn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131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6EF07B-6EE2-6876-0058-4AAA3D510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5E9F499-A4BF-BD15-0DDA-B3EE744948E8}"/>
              </a:ext>
            </a:extLst>
          </p:cNvPr>
          <p:cNvGrpSpPr/>
          <p:nvPr/>
        </p:nvGrpSpPr>
        <p:grpSpPr>
          <a:xfrm>
            <a:off x="715799" y="197410"/>
            <a:ext cx="10952618" cy="2095217"/>
            <a:chOff x="715799" y="197410"/>
            <a:chExt cx="10952618" cy="209521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992EAE4-ABF5-609C-C532-ACE77C198CEF}"/>
                </a:ext>
              </a:extLst>
            </p:cNvPr>
            <p:cNvSpPr/>
            <p:nvPr/>
          </p:nvSpPr>
          <p:spPr>
            <a:xfrm>
              <a:off x="715799" y="1045989"/>
              <a:ext cx="10952618" cy="1246638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381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ctr"/>
            <a:lstStyle/>
            <a:p>
              <a:pPr algn="ctr"/>
              <a:r>
                <a:rPr lang="en-US" altLang="zh-CN" sz="6000" b="1" dirty="0" err="1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Thực</a:t>
              </a:r>
              <a:r>
                <a:rPr lang="en-US" altLang="zh-CN" sz="6000" b="1" dirty="0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 </a:t>
              </a:r>
              <a:r>
                <a:rPr lang="en-US" altLang="zh-CN" sz="6000" b="1" dirty="0" err="1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hành</a:t>
              </a:r>
              <a:r>
                <a:rPr lang="en-US" altLang="zh-CN" sz="6000" b="1" dirty="0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 </a:t>
              </a:r>
              <a:r>
                <a:rPr lang="en-US" altLang="zh-CN" sz="6000" b="1" dirty="0" err="1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vệ</a:t>
              </a:r>
              <a:r>
                <a:rPr lang="en-US" altLang="zh-CN" sz="6000" b="1" dirty="0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 </a:t>
              </a:r>
              <a:r>
                <a:rPr lang="en-US" altLang="zh-CN" sz="6000" b="1" dirty="0" err="1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sinh</a:t>
              </a:r>
              <a:r>
                <a:rPr lang="en-US" altLang="zh-CN" sz="6000" b="1" dirty="0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 </a:t>
              </a:r>
              <a:r>
                <a:rPr lang="en-US" altLang="zh-CN" sz="6000" b="1" dirty="0" err="1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trường</a:t>
              </a:r>
              <a:r>
                <a:rPr lang="en-US" altLang="zh-CN" sz="6000" b="1" dirty="0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 </a:t>
              </a:r>
              <a:r>
                <a:rPr lang="en-US" altLang="zh-CN" sz="6000" b="1" dirty="0" err="1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học</a:t>
              </a:r>
              <a:endParaRPr lang="zh-CN" altLang="en-US" sz="6000" b="1" dirty="0">
                <a:solidFill>
                  <a:srgbClr val="002060"/>
                </a:solidFill>
                <a:latin typeface="UTM Duepuntozero" panose="02040603050506020204" pitchFamily="18" charset="0"/>
                <a:ea typeface="汉仪乐喵体W" panose="00020600040101010101" pitchFamily="18" charset="-122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85AE08E-FAE0-2C82-D6A0-8BEBEF8CF39E}"/>
                </a:ext>
              </a:extLst>
            </p:cNvPr>
            <p:cNvGrpSpPr/>
            <p:nvPr/>
          </p:nvGrpSpPr>
          <p:grpSpPr>
            <a:xfrm>
              <a:off x="3973933" y="197410"/>
              <a:ext cx="4244134" cy="1151887"/>
              <a:chOff x="557888" y="342376"/>
              <a:chExt cx="4244134" cy="1151887"/>
            </a:xfrm>
          </p:grpSpPr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DE785AB8-C30A-5770-1E1F-7C1D1632B0D5}"/>
                  </a:ext>
                </a:extLst>
              </p:cNvPr>
              <p:cNvSpPr/>
              <p:nvPr/>
            </p:nvSpPr>
            <p:spPr>
              <a:xfrm>
                <a:off x="557888" y="342376"/>
                <a:ext cx="4244134" cy="1151887"/>
              </a:xfrm>
              <a:prstGeom prst="flowChartTerminator">
                <a:avLst/>
              </a:prstGeom>
              <a:solidFill>
                <a:schemeClr val="bg1"/>
              </a:solidFill>
              <a:ln w="76200">
                <a:solidFill>
                  <a:srgbClr val="99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3A2621-8D38-E00A-21E3-7FB9F995B6D7}"/>
                  </a:ext>
                </a:extLst>
              </p:cNvPr>
              <p:cNvSpPr txBox="1"/>
              <p:nvPr/>
            </p:nvSpPr>
            <p:spPr>
              <a:xfrm flipH="1">
                <a:off x="715799" y="501843"/>
                <a:ext cx="39454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Hoạt</a:t>
                </a:r>
                <a:r>
                  <a:rPr lang="en-US" sz="44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:r>
                  <a:rPr lang="en-US" sz="4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động</a:t>
                </a:r>
                <a:endPara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76BED0-B02C-64B6-64DD-F88197E5D0D1}"/>
              </a:ext>
            </a:extLst>
          </p:cNvPr>
          <p:cNvSpPr/>
          <p:nvPr/>
        </p:nvSpPr>
        <p:spPr>
          <a:xfrm>
            <a:off x="7090254" y="2644877"/>
            <a:ext cx="4924765" cy="2503192"/>
          </a:xfrm>
          <a:prstGeom prst="roundRect">
            <a:avLst>
              <a:gd name="adj" fmla="val 197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3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mũ</a:t>
            </a:r>
            <a:r>
              <a:rPr lang="en-US" sz="3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đeo</a:t>
            </a:r>
            <a:r>
              <a:rPr lang="en-US" sz="3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khẩu</a:t>
            </a:r>
            <a:r>
              <a:rPr lang="en-US" sz="3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3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găng</a:t>
            </a:r>
            <a:r>
              <a:rPr lang="en-US" sz="3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3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đảm</a:t>
            </a:r>
            <a:r>
              <a:rPr lang="en-US" sz="3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3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US" sz="32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3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vệ</a:t>
            </a:r>
            <a:r>
              <a:rPr lang="en-US" sz="3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3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3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86537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26656D-B96F-18B2-2841-41A75BAD3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2" name="Rectangle: Rounded Corners 15">
            <a:extLst>
              <a:ext uri="{FF2B5EF4-FFF2-40B4-BE49-F238E27FC236}">
                <a16:creationId xmlns:a16="http://schemas.microsoft.com/office/drawing/2014/main" id="{8904E60F-71FF-8461-9728-EBAA6B9DF3D8}"/>
              </a:ext>
            </a:extLst>
          </p:cNvPr>
          <p:cNvSpPr/>
          <p:nvPr/>
        </p:nvSpPr>
        <p:spPr>
          <a:xfrm>
            <a:off x="231315" y="366965"/>
            <a:ext cx="10416546" cy="5263728"/>
          </a:xfrm>
          <a:custGeom>
            <a:avLst/>
            <a:gdLst>
              <a:gd name="connsiteX0" fmla="*/ 0 w 10416546"/>
              <a:gd name="connsiteY0" fmla="*/ 754134 h 5263728"/>
              <a:gd name="connsiteX1" fmla="*/ 754134 w 10416546"/>
              <a:gd name="connsiteY1" fmla="*/ 0 h 5263728"/>
              <a:gd name="connsiteX2" fmla="*/ 9662412 w 10416546"/>
              <a:gd name="connsiteY2" fmla="*/ 0 h 5263728"/>
              <a:gd name="connsiteX3" fmla="*/ 10416546 w 10416546"/>
              <a:gd name="connsiteY3" fmla="*/ 754134 h 5263728"/>
              <a:gd name="connsiteX4" fmla="*/ 10416546 w 10416546"/>
              <a:gd name="connsiteY4" fmla="*/ 4509594 h 5263728"/>
              <a:gd name="connsiteX5" fmla="*/ 9662412 w 10416546"/>
              <a:gd name="connsiteY5" fmla="*/ 5263728 h 5263728"/>
              <a:gd name="connsiteX6" fmla="*/ 754134 w 10416546"/>
              <a:gd name="connsiteY6" fmla="*/ 5263728 h 5263728"/>
              <a:gd name="connsiteX7" fmla="*/ 0 w 10416546"/>
              <a:gd name="connsiteY7" fmla="*/ 4509594 h 5263728"/>
              <a:gd name="connsiteX8" fmla="*/ 0 w 10416546"/>
              <a:gd name="connsiteY8" fmla="*/ 754134 h 526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6546" h="5263728" fill="none" extrusionOk="0">
                <a:moveTo>
                  <a:pt x="0" y="754134"/>
                </a:moveTo>
                <a:cubicBezTo>
                  <a:pt x="11860" y="342493"/>
                  <a:pt x="316512" y="-13850"/>
                  <a:pt x="754134" y="0"/>
                </a:cubicBezTo>
                <a:cubicBezTo>
                  <a:pt x="1879427" y="157069"/>
                  <a:pt x="5773918" y="6204"/>
                  <a:pt x="9662412" y="0"/>
                </a:cubicBezTo>
                <a:cubicBezTo>
                  <a:pt x="10075878" y="-11177"/>
                  <a:pt x="10397893" y="343927"/>
                  <a:pt x="10416546" y="754134"/>
                </a:cubicBezTo>
                <a:cubicBezTo>
                  <a:pt x="10320419" y="2558754"/>
                  <a:pt x="10344530" y="3423331"/>
                  <a:pt x="10416546" y="4509594"/>
                </a:cubicBezTo>
                <a:cubicBezTo>
                  <a:pt x="10469356" y="4913365"/>
                  <a:pt x="10101316" y="5297528"/>
                  <a:pt x="9662412" y="5263728"/>
                </a:cubicBezTo>
                <a:cubicBezTo>
                  <a:pt x="7636544" y="5319208"/>
                  <a:pt x="3229421" y="5408837"/>
                  <a:pt x="754134" y="5263728"/>
                </a:cubicBezTo>
                <a:cubicBezTo>
                  <a:pt x="339441" y="5281276"/>
                  <a:pt x="-16569" y="4914175"/>
                  <a:pt x="0" y="4509594"/>
                </a:cubicBezTo>
                <a:cubicBezTo>
                  <a:pt x="-136088" y="3704075"/>
                  <a:pt x="164741" y="1323496"/>
                  <a:pt x="0" y="754134"/>
                </a:cubicBezTo>
                <a:close/>
              </a:path>
              <a:path w="10416546" h="5263728" stroke="0" extrusionOk="0">
                <a:moveTo>
                  <a:pt x="0" y="754134"/>
                </a:moveTo>
                <a:cubicBezTo>
                  <a:pt x="-1779" y="349746"/>
                  <a:pt x="379390" y="26050"/>
                  <a:pt x="754134" y="0"/>
                </a:cubicBezTo>
                <a:cubicBezTo>
                  <a:pt x="2614175" y="-28491"/>
                  <a:pt x="7624129" y="-147017"/>
                  <a:pt x="9662412" y="0"/>
                </a:cubicBezTo>
                <a:cubicBezTo>
                  <a:pt x="10029131" y="39573"/>
                  <a:pt x="10370335" y="371401"/>
                  <a:pt x="10416546" y="754134"/>
                </a:cubicBezTo>
                <a:cubicBezTo>
                  <a:pt x="10435897" y="2626890"/>
                  <a:pt x="10533443" y="3927116"/>
                  <a:pt x="10416546" y="4509594"/>
                </a:cubicBezTo>
                <a:cubicBezTo>
                  <a:pt x="10424196" y="4916963"/>
                  <a:pt x="10017129" y="5233810"/>
                  <a:pt x="9662412" y="5263728"/>
                </a:cubicBezTo>
                <a:cubicBezTo>
                  <a:pt x="7393612" y="5280353"/>
                  <a:pt x="2282142" y="5195940"/>
                  <a:pt x="754134" y="5263728"/>
                </a:cubicBezTo>
                <a:cubicBezTo>
                  <a:pt x="405113" y="5266876"/>
                  <a:pt x="71279" y="4955479"/>
                  <a:pt x="0" y="4509594"/>
                </a:cubicBezTo>
                <a:cubicBezTo>
                  <a:pt x="17599" y="3959740"/>
                  <a:pt x="-102637" y="1783571"/>
                  <a:pt x="0" y="754134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904669613">
                  <a:prstGeom prst="roundRect">
                    <a:avLst>
                      <a:gd name="adj" fmla="val 1432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文本框 1">
            <a:extLst>
              <a:ext uri="{FF2B5EF4-FFF2-40B4-BE49-F238E27FC236}">
                <a16:creationId xmlns:a16="http://schemas.microsoft.com/office/drawing/2014/main" id="{C5A7C27E-C15A-BBF1-D992-3997BC309CDF}"/>
              </a:ext>
            </a:extLst>
          </p:cNvPr>
          <p:cNvSpPr txBox="1"/>
          <p:nvPr/>
        </p:nvSpPr>
        <p:spPr>
          <a:xfrm>
            <a:off x="2283135" y="529543"/>
            <a:ext cx="543129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b="1">
                <a:solidFill>
                  <a:srgbClr val="FF2D4E"/>
                </a:solidFill>
                <a:ea typeface="汉仪乐喵体W" panose="00020600040101010101" pitchFamily="18" charset="-122"/>
              </a:rPr>
              <a:t>Đánh giá sau bài học</a:t>
            </a:r>
            <a:endParaRPr lang="zh-CN" altLang="en-US" sz="4800" b="1" dirty="0">
              <a:solidFill>
                <a:srgbClr val="FF2D4E"/>
              </a:solidFill>
              <a:ea typeface="汉仪乐喵体W" panose="00020600040101010101" pitchFamily="18" charset="-122"/>
            </a:endParaRPr>
          </a:p>
        </p:txBody>
      </p:sp>
      <p:sp>
        <p:nvSpPr>
          <p:cNvPr id="5" name="文本框 2">
            <a:extLst>
              <a:ext uri="{FF2B5EF4-FFF2-40B4-BE49-F238E27FC236}">
                <a16:creationId xmlns:a16="http://schemas.microsoft.com/office/drawing/2014/main" id="{4F504E72-9F18-06FC-1AE2-11AD78D3987E}"/>
              </a:ext>
            </a:extLst>
          </p:cNvPr>
          <p:cNvSpPr txBox="1"/>
          <p:nvPr/>
        </p:nvSpPr>
        <p:spPr>
          <a:xfrm>
            <a:off x="419159" y="1385997"/>
            <a:ext cx="8203981" cy="11296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280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- Học sinh khảo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sát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về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sự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an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toàn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trong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khuôn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viên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nhà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trường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hoặc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khu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vực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xung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quanh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trường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.</a:t>
            </a:r>
            <a:endParaRPr lang="zh-CN" altLang="en-US" sz="2800" dirty="0">
              <a:latin typeface="Calibri" panose="020F0502020204030204" pitchFamily="34" charset="0"/>
              <a:ea typeface="汉仪乐喵体W" panose="00020600040101010101" pitchFamily="18" charset="-122"/>
              <a:cs typeface="Calibri" panose="020F0502020204030204" pitchFamily="34" charset="0"/>
            </a:endParaRPr>
          </a:p>
        </p:txBody>
      </p:sp>
      <p:sp>
        <p:nvSpPr>
          <p:cNvPr id="6" name="文本框 2">
            <a:extLst>
              <a:ext uri="{FF2B5EF4-FFF2-40B4-BE49-F238E27FC236}">
                <a16:creationId xmlns:a16="http://schemas.microsoft.com/office/drawing/2014/main" id="{AC5127F0-28F8-CE85-6A99-7F7AEB11E212}"/>
              </a:ext>
            </a:extLst>
          </p:cNvPr>
          <p:cNvSpPr txBox="1"/>
          <p:nvPr/>
        </p:nvSpPr>
        <p:spPr>
          <a:xfrm>
            <a:off x="419158" y="2956620"/>
            <a:ext cx="8203981" cy="16682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- Có ý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thức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giữ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gìn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và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làm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được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một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số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việc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phù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hợp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để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giữ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gìn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vệ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sinh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trường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học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và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khu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vực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xung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quanh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trường</a:t>
            </a:r>
            <a:r>
              <a:rPr lang="en-US" altLang="zh-CN" sz="2800" dirty="0">
                <a:latin typeface="Calibri" panose="020F0502020204030204" pitchFamily="34" charset="0"/>
                <a:ea typeface="汉仪乐喵体W" panose="00020600040101010101" pitchFamily="18" charset="-122"/>
                <a:cs typeface="Calibri" panose="020F0502020204030204" pitchFamily="34" charset="0"/>
              </a:rPr>
              <a:t>.</a:t>
            </a:r>
            <a:endParaRPr lang="zh-CN" altLang="en-US" sz="2800" dirty="0">
              <a:latin typeface="Calibri" panose="020F0502020204030204" pitchFamily="34" charset="0"/>
              <a:ea typeface="汉仪乐喵体W" panose="00020600040101010101" pitchFamily="18" charset="-122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A0EEFE-D3CE-ED0D-CE5A-4E5919EB64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6" t="-2920" r="-1588" b="2920"/>
          <a:stretch/>
        </p:blipFill>
        <p:spPr>
          <a:xfrm>
            <a:off x="8343164" y="2623908"/>
            <a:ext cx="4090401" cy="419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0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26656D-B96F-18B2-2841-41A75BAD3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15900F-9B97-C5FD-A66E-9199598BEEE0}"/>
              </a:ext>
            </a:extLst>
          </p:cNvPr>
          <p:cNvSpPr/>
          <p:nvPr/>
        </p:nvSpPr>
        <p:spPr>
          <a:xfrm>
            <a:off x="256147" y="493646"/>
            <a:ext cx="11679706" cy="3508083"/>
          </a:xfrm>
          <a:custGeom>
            <a:avLst/>
            <a:gdLst>
              <a:gd name="connsiteX0" fmla="*/ 0 w 11679706"/>
              <a:gd name="connsiteY0" fmla="*/ 502603 h 3508083"/>
              <a:gd name="connsiteX1" fmla="*/ 502603 w 11679706"/>
              <a:gd name="connsiteY1" fmla="*/ 0 h 3508083"/>
              <a:gd name="connsiteX2" fmla="*/ 11177103 w 11679706"/>
              <a:gd name="connsiteY2" fmla="*/ 0 h 3508083"/>
              <a:gd name="connsiteX3" fmla="*/ 11679706 w 11679706"/>
              <a:gd name="connsiteY3" fmla="*/ 502603 h 3508083"/>
              <a:gd name="connsiteX4" fmla="*/ 11679706 w 11679706"/>
              <a:gd name="connsiteY4" fmla="*/ 3005480 h 3508083"/>
              <a:gd name="connsiteX5" fmla="*/ 11177103 w 11679706"/>
              <a:gd name="connsiteY5" fmla="*/ 3508083 h 3508083"/>
              <a:gd name="connsiteX6" fmla="*/ 502603 w 11679706"/>
              <a:gd name="connsiteY6" fmla="*/ 3508083 h 3508083"/>
              <a:gd name="connsiteX7" fmla="*/ 0 w 11679706"/>
              <a:gd name="connsiteY7" fmla="*/ 3005480 h 3508083"/>
              <a:gd name="connsiteX8" fmla="*/ 0 w 11679706"/>
              <a:gd name="connsiteY8" fmla="*/ 502603 h 350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9706" h="3508083" fill="none" extrusionOk="0">
                <a:moveTo>
                  <a:pt x="0" y="502603"/>
                </a:moveTo>
                <a:cubicBezTo>
                  <a:pt x="17973" y="232381"/>
                  <a:pt x="215337" y="-6351"/>
                  <a:pt x="502603" y="0"/>
                </a:cubicBezTo>
                <a:cubicBezTo>
                  <a:pt x="2933172" y="157069"/>
                  <a:pt x="6820704" y="6204"/>
                  <a:pt x="11177103" y="0"/>
                </a:cubicBezTo>
                <a:cubicBezTo>
                  <a:pt x="11451629" y="-11263"/>
                  <a:pt x="11674866" y="226655"/>
                  <a:pt x="11679706" y="502603"/>
                </a:cubicBezTo>
                <a:cubicBezTo>
                  <a:pt x="11583579" y="1460848"/>
                  <a:pt x="11607690" y="2646282"/>
                  <a:pt x="11679706" y="3005480"/>
                </a:cubicBezTo>
                <a:cubicBezTo>
                  <a:pt x="11732339" y="3270377"/>
                  <a:pt x="11480062" y="3546366"/>
                  <a:pt x="11177103" y="3508083"/>
                </a:cubicBezTo>
                <a:cubicBezTo>
                  <a:pt x="9859351" y="3563563"/>
                  <a:pt x="2265844" y="3653192"/>
                  <a:pt x="502603" y="3508083"/>
                </a:cubicBezTo>
                <a:cubicBezTo>
                  <a:pt x="229355" y="3550219"/>
                  <a:pt x="-19792" y="3268826"/>
                  <a:pt x="0" y="3005480"/>
                </a:cubicBezTo>
                <a:cubicBezTo>
                  <a:pt x="-136088" y="2119099"/>
                  <a:pt x="164741" y="1065437"/>
                  <a:pt x="0" y="502603"/>
                </a:cubicBezTo>
                <a:close/>
              </a:path>
              <a:path w="11679706" h="3508083" stroke="0" extrusionOk="0">
                <a:moveTo>
                  <a:pt x="0" y="502603"/>
                </a:moveTo>
                <a:cubicBezTo>
                  <a:pt x="-1200" y="233190"/>
                  <a:pt x="266578" y="25926"/>
                  <a:pt x="502603" y="0"/>
                </a:cubicBezTo>
                <a:cubicBezTo>
                  <a:pt x="2264932" y="-28491"/>
                  <a:pt x="6071476" y="-147017"/>
                  <a:pt x="11177103" y="0"/>
                </a:cubicBezTo>
                <a:cubicBezTo>
                  <a:pt x="11414923" y="31608"/>
                  <a:pt x="11660959" y="238721"/>
                  <a:pt x="11679706" y="502603"/>
                </a:cubicBezTo>
                <a:cubicBezTo>
                  <a:pt x="11699057" y="767290"/>
                  <a:pt x="11796603" y="2198471"/>
                  <a:pt x="11679706" y="3005480"/>
                </a:cubicBezTo>
                <a:cubicBezTo>
                  <a:pt x="11684295" y="3277584"/>
                  <a:pt x="11428040" y="3495181"/>
                  <a:pt x="11177103" y="3508083"/>
                </a:cubicBezTo>
                <a:cubicBezTo>
                  <a:pt x="7030450" y="3524708"/>
                  <a:pt x="4563206" y="3440295"/>
                  <a:pt x="502603" y="3508083"/>
                </a:cubicBezTo>
                <a:cubicBezTo>
                  <a:pt x="270881" y="3510223"/>
                  <a:pt x="6393" y="3285696"/>
                  <a:pt x="0" y="3005480"/>
                </a:cubicBezTo>
                <a:cubicBezTo>
                  <a:pt x="17599" y="2320223"/>
                  <a:pt x="-102637" y="985898"/>
                  <a:pt x="0" y="502603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904669613">
                  <a:prstGeom prst="roundRect">
                    <a:avLst>
                      <a:gd name="adj" fmla="val 1432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文本框 1">
            <a:extLst>
              <a:ext uri="{FF2B5EF4-FFF2-40B4-BE49-F238E27FC236}">
                <a16:creationId xmlns:a16="http://schemas.microsoft.com/office/drawing/2014/main" id="{9189EF64-03F6-5F68-3BD9-BD04377709BF}"/>
              </a:ext>
            </a:extLst>
          </p:cNvPr>
          <p:cNvSpPr txBox="1"/>
          <p:nvPr/>
        </p:nvSpPr>
        <p:spPr>
          <a:xfrm>
            <a:off x="4652944" y="736074"/>
            <a:ext cx="2886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  <a:ea typeface="汉仪乐喵体W" panose="00020600040101010101" pitchFamily="18" charset="-122"/>
              </a:rPr>
              <a:t>KẾT LUẬN</a:t>
            </a:r>
            <a:endParaRPr lang="zh-CN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Cookies" panose="02040603050506020204" pitchFamily="18" charset="0"/>
              <a:ea typeface="汉仪乐喵体W" panose="00020600040101010101" pitchFamily="18" charset="-122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F53C3F5B-B22D-25BE-B486-C6627784CB6B}"/>
              </a:ext>
            </a:extLst>
          </p:cNvPr>
          <p:cNvSpPr txBox="1"/>
          <p:nvPr/>
        </p:nvSpPr>
        <p:spPr>
          <a:xfrm>
            <a:off x="439776" y="1794876"/>
            <a:ext cx="1115245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vệ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A0EEFE-D3CE-ED0D-CE5A-4E5919EB64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6" t="-2920" r="-1588" b="2920"/>
          <a:stretch/>
        </p:blipFill>
        <p:spPr>
          <a:xfrm>
            <a:off x="7845452" y="2660374"/>
            <a:ext cx="4090401" cy="419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2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26656D-B96F-18B2-2841-41A75BAD3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36" name="Rectangle: Rounded Corners 1">
            <a:extLst>
              <a:ext uri="{FF2B5EF4-FFF2-40B4-BE49-F238E27FC236}">
                <a16:creationId xmlns:a16="http://schemas.microsoft.com/office/drawing/2014/main" id="{244E84FA-8D24-8013-1C1E-EBC37092DC0D}"/>
              </a:ext>
            </a:extLst>
          </p:cNvPr>
          <p:cNvSpPr/>
          <p:nvPr/>
        </p:nvSpPr>
        <p:spPr>
          <a:xfrm>
            <a:off x="185606" y="259376"/>
            <a:ext cx="11597268" cy="6322742"/>
          </a:xfrm>
          <a:prstGeom prst="roundRect">
            <a:avLst>
              <a:gd name="adj" fmla="val 9260"/>
            </a:avLst>
          </a:prstGeom>
          <a:solidFill>
            <a:schemeClr val="bg1">
              <a:alpha val="92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vi-VN">
              <a:solidFill>
                <a:srgbClr val="509C7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7" name="Group 7">
            <a:extLst>
              <a:ext uri="{FF2B5EF4-FFF2-40B4-BE49-F238E27FC236}">
                <a16:creationId xmlns:a16="http://schemas.microsoft.com/office/drawing/2014/main" id="{CB3ADDF4-27B5-5674-B126-C5A96CD1F448}"/>
              </a:ext>
            </a:extLst>
          </p:cNvPr>
          <p:cNvGrpSpPr/>
          <p:nvPr/>
        </p:nvGrpSpPr>
        <p:grpSpPr>
          <a:xfrm>
            <a:off x="3619903" y="406401"/>
            <a:ext cx="4974772" cy="1107996"/>
            <a:chOff x="3608614" y="0"/>
            <a:chExt cx="4974772" cy="1107996"/>
          </a:xfrm>
        </p:grpSpPr>
        <p:sp>
          <p:nvSpPr>
            <p:cNvPr id="38" name="TextBox 5">
              <a:extLst>
                <a:ext uri="{FF2B5EF4-FFF2-40B4-BE49-F238E27FC236}">
                  <a16:creationId xmlns:a16="http://schemas.microsoft.com/office/drawing/2014/main" id="{65539E62-65C8-129E-C344-CFD631DEDDA1}"/>
                </a:ext>
              </a:extLst>
            </p:cNvPr>
            <p:cNvSpPr txBox="1"/>
            <p:nvPr/>
          </p:nvSpPr>
          <p:spPr>
            <a:xfrm>
              <a:off x="3608614" y="0"/>
              <a:ext cx="49747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600" dirty="0">
                  <a:ln w="254000">
                    <a:solidFill>
                      <a:schemeClr val="bg1"/>
                    </a:solidFill>
                  </a:ln>
                  <a:latin typeface="UVN Banh Mi" pitchFamily="2" charset="0"/>
                </a:rPr>
                <a:t>DẶN DÒ</a:t>
              </a:r>
            </a:p>
          </p:txBody>
        </p:sp>
        <p:sp>
          <p:nvSpPr>
            <p:cNvPr id="39" name="TextBox 6">
              <a:extLst>
                <a:ext uri="{FF2B5EF4-FFF2-40B4-BE49-F238E27FC236}">
                  <a16:creationId xmlns:a16="http://schemas.microsoft.com/office/drawing/2014/main" id="{4572CB25-7C00-7C68-0248-4659811A53B7}"/>
                </a:ext>
              </a:extLst>
            </p:cNvPr>
            <p:cNvSpPr txBox="1"/>
            <p:nvPr/>
          </p:nvSpPr>
          <p:spPr>
            <a:xfrm>
              <a:off x="3608614" y="0"/>
              <a:ext cx="49747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DẶN DÒ</a:t>
              </a:r>
            </a:p>
          </p:txBody>
        </p:sp>
      </p:grpSp>
      <p:sp>
        <p:nvSpPr>
          <p:cNvPr id="40" name="TextBox 7">
            <a:extLst>
              <a:ext uri="{FF2B5EF4-FFF2-40B4-BE49-F238E27FC236}">
                <a16:creationId xmlns:a16="http://schemas.microsoft.com/office/drawing/2014/main" id="{4EE39302-92CC-1180-2843-79D3E2242C54}"/>
              </a:ext>
            </a:extLst>
          </p:cNvPr>
          <p:cNvSpPr txBox="1"/>
          <p:nvPr/>
        </p:nvSpPr>
        <p:spPr>
          <a:xfrm>
            <a:off x="1876156" y="1806361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Picture 11">
            <a:extLst>
              <a:ext uri="{FF2B5EF4-FFF2-40B4-BE49-F238E27FC236}">
                <a16:creationId xmlns:a16="http://schemas.microsoft.com/office/drawing/2014/main" id="{31F0FEA2-2FFA-401B-363D-D499FB8F8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84042" y="1723710"/>
            <a:ext cx="919996" cy="919996"/>
          </a:xfrm>
          <a:prstGeom prst="rect">
            <a:avLst/>
          </a:prstGeom>
        </p:spPr>
      </p:pic>
      <p:pic>
        <p:nvPicPr>
          <p:cNvPr id="42" name="Picture 13">
            <a:extLst>
              <a:ext uri="{FF2B5EF4-FFF2-40B4-BE49-F238E27FC236}">
                <a16:creationId xmlns:a16="http://schemas.microsoft.com/office/drawing/2014/main" id="{3BF0C99F-D864-703F-B527-4FF8D2B1C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84042" y="3508101"/>
            <a:ext cx="919996" cy="919996"/>
          </a:xfrm>
          <a:prstGeom prst="rect">
            <a:avLst/>
          </a:prstGeom>
        </p:spPr>
      </p:pic>
      <p:pic>
        <p:nvPicPr>
          <p:cNvPr id="43" name="Graphic 15">
            <a:extLst>
              <a:ext uri="{FF2B5EF4-FFF2-40B4-BE49-F238E27FC236}">
                <a16:creationId xmlns:a16="http://schemas.microsoft.com/office/drawing/2014/main" id="{6AA52849-6E40-8D76-FE91-701DEDA02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883268" y="1399708"/>
            <a:ext cx="4737630" cy="5063181"/>
          </a:xfrm>
          <a:prstGeom prst="rect">
            <a:avLst/>
          </a:prstGeom>
        </p:spPr>
      </p:pic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F8BD8418-E8DB-5764-6155-378352DAC665}"/>
              </a:ext>
            </a:extLst>
          </p:cNvPr>
          <p:cNvSpPr txBox="1"/>
          <p:nvPr/>
        </p:nvSpPr>
        <p:spPr>
          <a:xfrm>
            <a:off x="1850570" y="4025808"/>
            <a:ext cx="4468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solidFill>
                  <a:srgbClr val="509C7D"/>
                </a:solidFill>
                <a:latin typeface="Times New Roman" panose="02020603050405020304" charset="0"/>
                <a:cs typeface="Times New Roman" panose="02020603050405020304" charset="0"/>
              </a:rPr>
              <a:t>- HS chuẩn bị bài tiếp theo: </a:t>
            </a:r>
            <a:r>
              <a:rPr lang="en-US" sz="3200" b="1" i="1">
                <a:solidFill>
                  <a:srgbClr val="509C7D"/>
                </a:solidFill>
                <a:latin typeface="Times New Roman" panose="02020603050405020304" charset="0"/>
                <a:cs typeface="Times New Roman" panose="02020603050405020304" charset="0"/>
              </a:rPr>
              <a:t>Ôn tập chủ đề trường học </a:t>
            </a:r>
            <a:r>
              <a:rPr lang="en-US" sz="3200" i="1">
                <a:solidFill>
                  <a:srgbClr val="509C7D"/>
                </a:solidFill>
                <a:latin typeface="Times New Roman" panose="02020603050405020304" charset="0"/>
                <a:cs typeface="Times New Roman" panose="02020603050405020304" charset="0"/>
              </a:rPr>
              <a:t>(tiết 1)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1883DA62-AABC-12F1-FC50-D80D35DB2F93}"/>
              </a:ext>
            </a:extLst>
          </p:cNvPr>
          <p:cNvSpPr txBox="1"/>
          <p:nvPr/>
        </p:nvSpPr>
        <p:spPr>
          <a:xfrm>
            <a:off x="1758188" y="1933985"/>
            <a:ext cx="4737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solidFill>
                  <a:srgbClr val="509C7D"/>
                </a:solidFill>
                <a:latin typeface="Times New Roman" panose="02020603050405020304" charset="0"/>
                <a:cs typeface="Times New Roman" panose="02020603050405020304" charset="0"/>
              </a:rPr>
              <a:t>- HS về nhà: Chia sẻ với người thân, gia đình và bạn bè về bài mới học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5634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6EF07B-6EE2-6876-0058-4AAA3D510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FD5E5FB-F70D-2CFB-A6EA-07CE5CAA1996}"/>
              </a:ext>
            </a:extLst>
          </p:cNvPr>
          <p:cNvGrpSpPr/>
          <p:nvPr/>
        </p:nvGrpSpPr>
        <p:grpSpPr>
          <a:xfrm>
            <a:off x="73742" y="196646"/>
            <a:ext cx="12044516" cy="1200329"/>
            <a:chOff x="147484" y="98323"/>
            <a:chExt cx="12044516" cy="12003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3B2199-42F8-6D01-6C4C-5DA6C7431137}"/>
                </a:ext>
              </a:extLst>
            </p:cNvPr>
            <p:cNvSpPr txBox="1"/>
            <p:nvPr/>
          </p:nvSpPr>
          <p:spPr>
            <a:xfrm>
              <a:off x="147484" y="98323"/>
              <a:ext cx="120445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ln w="317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TẠM BIỆT VÀ HẸN GẶP LẠI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37535B-5AB2-DC20-5626-E65CEBEFBFFF}"/>
                </a:ext>
              </a:extLst>
            </p:cNvPr>
            <p:cNvSpPr txBox="1"/>
            <p:nvPr/>
          </p:nvSpPr>
          <p:spPr>
            <a:xfrm>
              <a:off x="147484" y="98323"/>
              <a:ext cx="120445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TẠM BIỆT VÀ HẸN GẶP LẠI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64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an thị thiện lần 2">
            <a:extLst>
              <a:ext uri="{FF2B5EF4-FFF2-40B4-BE49-F238E27FC236}">
                <a16:creationId xmlns:a16="http://schemas.microsoft.com/office/drawing/2014/main" id="{F36EF07B-6EE2-6876-0058-4AAA3D510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FE1359B-4EB4-0A0D-3B74-7751615A79BB}"/>
              </a:ext>
            </a:extLst>
          </p:cNvPr>
          <p:cNvSpPr/>
          <p:nvPr/>
        </p:nvSpPr>
        <p:spPr>
          <a:xfrm>
            <a:off x="5857461" y="323166"/>
            <a:ext cx="6085478" cy="2963373"/>
          </a:xfrm>
          <a:custGeom>
            <a:avLst/>
            <a:gdLst>
              <a:gd name="connsiteX0" fmla="*/ 0 w 6085478"/>
              <a:gd name="connsiteY0" fmla="*/ 424562 h 2963373"/>
              <a:gd name="connsiteX1" fmla="*/ 424562 w 6085478"/>
              <a:gd name="connsiteY1" fmla="*/ 0 h 2963373"/>
              <a:gd name="connsiteX2" fmla="*/ 5660916 w 6085478"/>
              <a:gd name="connsiteY2" fmla="*/ 0 h 2963373"/>
              <a:gd name="connsiteX3" fmla="*/ 6085478 w 6085478"/>
              <a:gd name="connsiteY3" fmla="*/ 424562 h 2963373"/>
              <a:gd name="connsiteX4" fmla="*/ 6085478 w 6085478"/>
              <a:gd name="connsiteY4" fmla="*/ 2538811 h 2963373"/>
              <a:gd name="connsiteX5" fmla="*/ 5660916 w 6085478"/>
              <a:gd name="connsiteY5" fmla="*/ 2963373 h 2963373"/>
              <a:gd name="connsiteX6" fmla="*/ 424562 w 6085478"/>
              <a:gd name="connsiteY6" fmla="*/ 2963373 h 2963373"/>
              <a:gd name="connsiteX7" fmla="*/ 0 w 6085478"/>
              <a:gd name="connsiteY7" fmla="*/ 2538811 h 2963373"/>
              <a:gd name="connsiteX8" fmla="*/ 0 w 6085478"/>
              <a:gd name="connsiteY8" fmla="*/ 424562 h 296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85478" h="2963373" fill="none" extrusionOk="0">
                <a:moveTo>
                  <a:pt x="0" y="424562"/>
                </a:moveTo>
                <a:cubicBezTo>
                  <a:pt x="14515" y="196026"/>
                  <a:pt x="158635" y="-20618"/>
                  <a:pt x="424562" y="0"/>
                </a:cubicBezTo>
                <a:cubicBezTo>
                  <a:pt x="2913589" y="157069"/>
                  <a:pt x="4831396" y="6204"/>
                  <a:pt x="5660916" y="0"/>
                </a:cubicBezTo>
                <a:cubicBezTo>
                  <a:pt x="5894008" y="-5116"/>
                  <a:pt x="6051276" y="201617"/>
                  <a:pt x="6085478" y="424562"/>
                </a:cubicBezTo>
                <a:cubicBezTo>
                  <a:pt x="5989351" y="1284936"/>
                  <a:pt x="6013462" y="2089827"/>
                  <a:pt x="6085478" y="2538811"/>
                </a:cubicBezTo>
                <a:cubicBezTo>
                  <a:pt x="6093410" y="2771379"/>
                  <a:pt x="5915734" y="2994053"/>
                  <a:pt x="5660916" y="2963373"/>
                </a:cubicBezTo>
                <a:cubicBezTo>
                  <a:pt x="3163469" y="3018853"/>
                  <a:pt x="2300623" y="3108482"/>
                  <a:pt x="424562" y="2963373"/>
                </a:cubicBezTo>
                <a:cubicBezTo>
                  <a:pt x="193529" y="2996889"/>
                  <a:pt x="-10212" y="2765946"/>
                  <a:pt x="0" y="2538811"/>
                </a:cubicBezTo>
                <a:cubicBezTo>
                  <a:pt x="-136088" y="1619126"/>
                  <a:pt x="164741" y="679318"/>
                  <a:pt x="0" y="424562"/>
                </a:cubicBezTo>
                <a:close/>
              </a:path>
              <a:path w="6085478" h="2963373" stroke="0" extrusionOk="0">
                <a:moveTo>
                  <a:pt x="0" y="424562"/>
                </a:moveTo>
                <a:cubicBezTo>
                  <a:pt x="-434" y="193040"/>
                  <a:pt x="204059" y="8720"/>
                  <a:pt x="424562" y="0"/>
                </a:cubicBezTo>
                <a:cubicBezTo>
                  <a:pt x="1090270" y="-28491"/>
                  <a:pt x="3901044" y="-147017"/>
                  <a:pt x="5660916" y="0"/>
                </a:cubicBezTo>
                <a:cubicBezTo>
                  <a:pt x="5889030" y="5060"/>
                  <a:pt x="6064168" y="205653"/>
                  <a:pt x="6085478" y="424562"/>
                </a:cubicBezTo>
                <a:cubicBezTo>
                  <a:pt x="6104829" y="1145846"/>
                  <a:pt x="6202375" y="1614284"/>
                  <a:pt x="6085478" y="2538811"/>
                </a:cubicBezTo>
                <a:cubicBezTo>
                  <a:pt x="6091741" y="2765817"/>
                  <a:pt x="5853978" y="2943316"/>
                  <a:pt x="5660916" y="2963373"/>
                </a:cubicBezTo>
                <a:cubicBezTo>
                  <a:pt x="4010881" y="2979998"/>
                  <a:pt x="1878705" y="2895585"/>
                  <a:pt x="424562" y="2963373"/>
                </a:cubicBezTo>
                <a:cubicBezTo>
                  <a:pt x="195338" y="2963618"/>
                  <a:pt x="36529" y="2788351"/>
                  <a:pt x="0" y="2538811"/>
                </a:cubicBezTo>
                <a:cubicBezTo>
                  <a:pt x="17599" y="1756635"/>
                  <a:pt x="-102637" y="1149550"/>
                  <a:pt x="0" y="424562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904669613">
                  <a:prstGeom prst="roundRect">
                    <a:avLst>
                      <a:gd name="adj" fmla="val 1432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321CA4-E766-60F6-8D4F-A54D737FD250}"/>
              </a:ext>
            </a:extLst>
          </p:cNvPr>
          <p:cNvSpPr txBox="1"/>
          <p:nvPr/>
        </p:nvSpPr>
        <p:spPr>
          <a:xfrm>
            <a:off x="5719119" y="345848"/>
            <a:ext cx="6223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UTM Edwardian" panose="02040603050506020204" pitchFamily="18" charset="0"/>
              </a:rPr>
              <a:t>Thứ</a:t>
            </a:r>
            <a:r>
              <a:rPr lang="en-US" sz="3600" b="1" dirty="0">
                <a:latin typeface="UTM Edwardian" panose="02040603050506020204" pitchFamily="18" charset="0"/>
              </a:rPr>
              <a:t> … </a:t>
            </a:r>
            <a:r>
              <a:rPr lang="en-US" sz="3600" b="1" dirty="0" err="1">
                <a:latin typeface="UTM Edwardian" panose="02040603050506020204" pitchFamily="18" charset="0"/>
              </a:rPr>
              <a:t>ngày</a:t>
            </a:r>
            <a:r>
              <a:rPr lang="en-US" sz="3600" b="1" dirty="0">
                <a:latin typeface="UTM Edwardian" panose="02040603050506020204" pitchFamily="18" charset="0"/>
              </a:rPr>
              <a:t> … </a:t>
            </a:r>
            <a:r>
              <a:rPr lang="en-US" sz="3600" b="1" dirty="0" err="1">
                <a:latin typeface="UTM Edwardian" panose="02040603050506020204" pitchFamily="18" charset="0"/>
              </a:rPr>
              <a:t>tháng</a:t>
            </a:r>
            <a:r>
              <a:rPr lang="en-US" sz="3600" b="1" dirty="0">
                <a:latin typeface="UTM Edwardian" panose="02040603050506020204" pitchFamily="18" charset="0"/>
              </a:rPr>
              <a:t> … </a:t>
            </a:r>
            <a:r>
              <a:rPr lang="en-US" sz="3600" b="1" dirty="0" err="1">
                <a:latin typeface="UTM Edwardian" panose="02040603050506020204" pitchFamily="18" charset="0"/>
              </a:rPr>
              <a:t>năm</a:t>
            </a:r>
            <a:r>
              <a:rPr lang="en-US" sz="3600" b="1" dirty="0">
                <a:latin typeface="UTM Edwardian" panose="02040603050506020204" pitchFamily="18" charset="0"/>
              </a:rPr>
              <a:t> 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F25953-2F00-2895-2726-D0E087C13444}"/>
              </a:ext>
            </a:extLst>
          </p:cNvPr>
          <p:cNvSpPr txBox="1"/>
          <p:nvPr/>
        </p:nvSpPr>
        <p:spPr>
          <a:xfrm>
            <a:off x="5479368" y="1532213"/>
            <a:ext cx="6703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Clementine" panose="020F0502020204030203" pitchFamily="34" charset="0"/>
              </a:rPr>
              <a:t>Thực</a:t>
            </a:r>
            <a:r>
              <a:rPr lang="en-US" sz="3600" b="1" dirty="0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Clementine" panose="020F0502020204030203" pitchFamily="34" charset="0"/>
              </a:rPr>
              <a:t>Hành</a:t>
            </a:r>
            <a:endParaRPr lang="en-US" sz="3600" b="1" dirty="0">
              <a:ln w="95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Clementine" panose="020F0502020204030203" pitchFamily="34" charset="0"/>
            </a:endParaRPr>
          </a:p>
          <a:p>
            <a:pPr algn="ctr"/>
            <a:r>
              <a:rPr lang="en-US" sz="3600" b="1" dirty="0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Clementine" panose="020F0502020204030203" pitchFamily="34" charset="0"/>
              </a:rPr>
              <a:t>Giữ</a:t>
            </a:r>
            <a:r>
              <a:rPr lang="en-US" sz="3600" b="1" dirty="0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Clementine" panose="020F0502020204030203" pitchFamily="34" charset="0"/>
              </a:rPr>
              <a:t> An </a:t>
            </a:r>
            <a:r>
              <a:rPr lang="en-US" sz="3600" b="1" dirty="0" err="1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Clementine" panose="020F0502020204030203" pitchFamily="34" charset="0"/>
              </a:rPr>
              <a:t>Toàn</a:t>
            </a:r>
            <a:r>
              <a:rPr lang="en-US" sz="3600" b="1" dirty="0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Clementine" panose="020F0502020204030203" pitchFamily="34" charset="0"/>
              </a:rPr>
              <a:t>và</a:t>
            </a:r>
            <a:r>
              <a:rPr lang="en-US" sz="3600" b="1" dirty="0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Clementine" panose="020F0502020204030203" pitchFamily="34" charset="0"/>
              </a:rPr>
              <a:t>Vệ</a:t>
            </a:r>
            <a:r>
              <a:rPr lang="en-US" sz="3600" b="1" dirty="0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Clementine" panose="020F0502020204030203" pitchFamily="34" charset="0"/>
              </a:rPr>
              <a:t>Sinh</a:t>
            </a:r>
            <a:r>
              <a:rPr lang="en-US" sz="3600" b="1" dirty="0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Clementine" panose="020F0502020204030203" pitchFamily="34" charset="0"/>
              </a:rPr>
              <a:t>Trường</a:t>
            </a:r>
            <a:r>
              <a:rPr lang="en-US" sz="3600" b="1" dirty="0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Clementine" panose="020F0502020204030203" pitchFamily="34" charset="0"/>
              </a:rPr>
              <a:t>Học</a:t>
            </a:r>
            <a:endParaRPr lang="en-US" sz="3600" b="1" dirty="0">
              <a:ln w="95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Clementine" panose="020F0502020204030203" pitchFamily="34" charset="0"/>
            </a:endParaRPr>
          </a:p>
          <a:p>
            <a:pPr algn="ctr"/>
            <a:r>
              <a:rPr lang="en-US" sz="3600" b="1" dirty="0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Clementine" panose="020F0502020204030203" pitchFamily="34" charset="0"/>
              </a:rPr>
              <a:t>(</a:t>
            </a:r>
            <a:r>
              <a:rPr lang="en-US" sz="3600" b="1" dirty="0" err="1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Clementine" panose="020F0502020204030203" pitchFamily="34" charset="0"/>
              </a:rPr>
              <a:t>Tiết</a:t>
            </a:r>
            <a:r>
              <a:rPr lang="en-US" sz="3600" b="1" dirty="0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Clementine" panose="020F0502020204030203" pitchFamily="34" charset="0"/>
              </a:rPr>
              <a:t> 3 - 4)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27167F-9CEB-F2F4-662B-85DCD753291D}"/>
              </a:ext>
            </a:extLst>
          </p:cNvPr>
          <p:cNvGrpSpPr/>
          <p:nvPr/>
        </p:nvGrpSpPr>
        <p:grpSpPr>
          <a:xfrm>
            <a:off x="6016486" y="1008466"/>
            <a:ext cx="5832252" cy="657224"/>
            <a:chOff x="5755089" y="891191"/>
            <a:chExt cx="6223820" cy="6572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BA60E8-36A3-4553-91C3-9276AA996F04}"/>
                </a:ext>
              </a:extLst>
            </p:cNvPr>
            <p:cNvSpPr txBox="1"/>
            <p:nvPr/>
          </p:nvSpPr>
          <p:spPr>
            <a:xfrm>
              <a:off x="5755090" y="902084"/>
              <a:ext cx="62238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pc="50" dirty="0" err="1">
                  <a:ln w="114300">
                    <a:solidFill>
                      <a:schemeClr val="bg1"/>
                    </a:solidFill>
                  </a:ln>
                  <a:solidFill>
                    <a:srgbClr val="00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SVN-Poky's" panose="020B0606040200020203" pitchFamily="34" charset="0"/>
                </a:rPr>
                <a:t>Tự</a:t>
              </a:r>
              <a:r>
                <a:rPr lang="en-US" sz="3600" b="1" spc="50" dirty="0">
                  <a:ln w="114300">
                    <a:solidFill>
                      <a:schemeClr val="bg1"/>
                    </a:solidFill>
                  </a:ln>
                  <a:solidFill>
                    <a:srgbClr val="00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3600" b="1" spc="50" dirty="0" err="1">
                  <a:ln w="114300">
                    <a:solidFill>
                      <a:schemeClr val="bg1"/>
                    </a:solidFill>
                  </a:ln>
                  <a:solidFill>
                    <a:srgbClr val="00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SVN-Poky's" panose="020B0606040200020203" pitchFamily="34" charset="0"/>
                </a:rPr>
                <a:t>nhiên</a:t>
              </a:r>
              <a:r>
                <a:rPr lang="en-US" sz="3600" b="1" spc="50" dirty="0">
                  <a:ln w="114300">
                    <a:solidFill>
                      <a:schemeClr val="bg1"/>
                    </a:solidFill>
                  </a:ln>
                  <a:solidFill>
                    <a:srgbClr val="00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3600" b="1" spc="50" dirty="0" err="1">
                  <a:ln w="114300">
                    <a:solidFill>
                      <a:schemeClr val="bg1"/>
                    </a:solidFill>
                  </a:ln>
                  <a:solidFill>
                    <a:srgbClr val="00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SVN-Poky's" panose="020B0606040200020203" pitchFamily="34" charset="0"/>
                </a:rPr>
                <a:t>và</a:t>
              </a:r>
              <a:r>
                <a:rPr lang="en-US" sz="3600" b="1" spc="50" dirty="0">
                  <a:ln w="114300">
                    <a:solidFill>
                      <a:schemeClr val="bg1"/>
                    </a:solidFill>
                  </a:ln>
                  <a:solidFill>
                    <a:srgbClr val="00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3600" b="1" spc="50" dirty="0" err="1">
                  <a:ln w="114300">
                    <a:solidFill>
                      <a:schemeClr val="bg1"/>
                    </a:solidFill>
                  </a:ln>
                  <a:solidFill>
                    <a:srgbClr val="00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SVN-Poky's" panose="020B0606040200020203" pitchFamily="34" charset="0"/>
                </a:rPr>
                <a:t>xã</a:t>
              </a:r>
              <a:r>
                <a:rPr lang="en-US" sz="3600" b="1" spc="50" dirty="0">
                  <a:ln w="114300">
                    <a:solidFill>
                      <a:schemeClr val="bg1"/>
                    </a:solidFill>
                  </a:ln>
                  <a:solidFill>
                    <a:srgbClr val="00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3600" b="1" spc="50" dirty="0" err="1">
                  <a:ln w="114300">
                    <a:solidFill>
                      <a:schemeClr val="bg1"/>
                    </a:solidFill>
                  </a:ln>
                  <a:solidFill>
                    <a:srgbClr val="00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SVN-Poky's" panose="020B0606040200020203" pitchFamily="34" charset="0"/>
                </a:rPr>
                <a:t>hội</a:t>
              </a:r>
              <a:endParaRPr lang="en-US" sz="3600" b="1" spc="50" dirty="0">
                <a:ln w="114300"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VN-Poky's" panose="020B060604020002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DCF801-DC21-88FC-3528-AB17B23BBCF4}"/>
                </a:ext>
              </a:extLst>
            </p:cNvPr>
            <p:cNvSpPr txBox="1"/>
            <p:nvPr/>
          </p:nvSpPr>
          <p:spPr>
            <a:xfrm>
              <a:off x="5755089" y="891191"/>
              <a:ext cx="62238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pc="50" dirty="0" err="1">
                  <a:ln w="0"/>
                  <a:solidFill>
                    <a:srgbClr val="00CC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SVN-Poky's" panose="020B0606040200020203" pitchFamily="34" charset="0"/>
                </a:rPr>
                <a:t>Tự</a:t>
              </a:r>
              <a:r>
                <a:rPr lang="en-US" sz="3600" b="1" spc="50" dirty="0">
                  <a:ln w="0"/>
                  <a:solidFill>
                    <a:srgbClr val="00CC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3600" b="1" spc="50" dirty="0" err="1">
                  <a:ln w="0"/>
                  <a:solidFill>
                    <a:srgbClr val="00CC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SVN-Poky's" panose="020B0606040200020203" pitchFamily="34" charset="0"/>
                </a:rPr>
                <a:t>nhiên</a:t>
              </a:r>
              <a:r>
                <a:rPr lang="en-US" sz="3600" b="1" spc="50" dirty="0">
                  <a:ln w="0"/>
                  <a:solidFill>
                    <a:srgbClr val="00CC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3600" b="1" spc="50" dirty="0" err="1">
                  <a:ln w="0"/>
                  <a:solidFill>
                    <a:srgbClr val="00CC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SVN-Poky's" panose="020B0606040200020203" pitchFamily="34" charset="0"/>
                </a:rPr>
                <a:t>và</a:t>
              </a:r>
              <a:r>
                <a:rPr lang="en-US" sz="3600" b="1" spc="50" dirty="0">
                  <a:ln w="0"/>
                  <a:solidFill>
                    <a:srgbClr val="00CC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3600" b="1" spc="50" dirty="0" err="1">
                  <a:ln w="0"/>
                  <a:solidFill>
                    <a:srgbClr val="00CC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SVN-Poky's" panose="020B0606040200020203" pitchFamily="34" charset="0"/>
                </a:rPr>
                <a:t>xã</a:t>
              </a:r>
              <a:r>
                <a:rPr lang="en-US" sz="3600" b="1" spc="50" dirty="0">
                  <a:ln w="0"/>
                  <a:solidFill>
                    <a:srgbClr val="00CC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3600" b="1" spc="50" dirty="0" err="1">
                  <a:ln w="0"/>
                  <a:solidFill>
                    <a:srgbClr val="00CC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SVN-Poky's" panose="020B0606040200020203" pitchFamily="34" charset="0"/>
                </a:rPr>
                <a:t>hội</a:t>
              </a:r>
              <a:endParaRPr lang="en-US" sz="3600" b="1" spc="50" dirty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VN-Poky's" panose="020B0606040200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23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2858ED3-BEB1-45F6-6E32-0429C89FA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100665-9628-D7DB-D6D0-E2EE6986D0ED}"/>
              </a:ext>
            </a:extLst>
          </p:cNvPr>
          <p:cNvSpPr txBox="1"/>
          <p:nvPr/>
        </p:nvSpPr>
        <p:spPr>
          <a:xfrm>
            <a:off x="3874051" y="1583277"/>
            <a:ext cx="69706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KHỞI</a:t>
            </a:r>
          </a:p>
          <a:p>
            <a:pPr algn="just"/>
            <a:r>
              <a:rPr lang="en-US" sz="10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			ĐỘNG</a:t>
            </a:r>
          </a:p>
        </p:txBody>
      </p:sp>
    </p:spTree>
    <p:extLst>
      <p:ext uri="{BB962C8B-B14F-4D97-AF65-F5344CB8AC3E}">
        <p14:creationId xmlns:p14="http://schemas.microsoft.com/office/powerpoint/2010/main" val="20197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1.11111E-6 L 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A9E353-5591-FD6C-C6DB-7A46903FB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" t="11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C8E74E3-F76F-A014-2F01-21D4E230A7FC}"/>
              </a:ext>
            </a:extLst>
          </p:cNvPr>
          <p:cNvGrpSpPr/>
          <p:nvPr/>
        </p:nvGrpSpPr>
        <p:grpSpPr>
          <a:xfrm>
            <a:off x="715799" y="197410"/>
            <a:ext cx="10952618" cy="2345067"/>
            <a:chOff x="715799" y="197410"/>
            <a:chExt cx="10952618" cy="234506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980425E-5979-A7E3-DF1F-64E4C4E003A2}"/>
                </a:ext>
              </a:extLst>
            </p:cNvPr>
            <p:cNvSpPr/>
            <p:nvPr/>
          </p:nvSpPr>
          <p:spPr>
            <a:xfrm>
              <a:off x="715799" y="1045988"/>
              <a:ext cx="10952618" cy="1496489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381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ctr"/>
            <a:lstStyle/>
            <a:p>
              <a:pPr algn="ctr"/>
              <a:r>
                <a:rPr lang="en-US" altLang="zh-CN" sz="6600" b="1" dirty="0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Chia </a:t>
              </a:r>
              <a:r>
                <a:rPr lang="en-US" altLang="zh-CN" sz="6600" b="1" dirty="0" err="1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sẻ</a:t>
              </a:r>
              <a:r>
                <a:rPr lang="en-US" altLang="zh-CN" sz="6600" b="1" dirty="0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 </a:t>
              </a:r>
              <a:r>
                <a:rPr lang="en-US" altLang="zh-CN" sz="6600" b="1" dirty="0" err="1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nội</a:t>
              </a:r>
              <a:r>
                <a:rPr lang="en-US" altLang="zh-CN" sz="6600" b="1" dirty="0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 dung </a:t>
              </a:r>
              <a:r>
                <a:rPr lang="en-US" altLang="zh-CN" sz="6600" b="1" dirty="0" err="1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khảo</a:t>
              </a:r>
              <a:r>
                <a:rPr lang="en-US" altLang="zh-CN" sz="6600" b="1" dirty="0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 </a:t>
              </a:r>
              <a:r>
                <a:rPr lang="en-US" altLang="zh-CN" sz="6600" b="1" dirty="0" err="1">
                  <a:solidFill>
                    <a:srgbClr val="002060"/>
                  </a:solidFill>
                  <a:latin typeface="UTM Duepuntozero" panose="02040603050506020204" pitchFamily="18" charset="0"/>
                  <a:ea typeface="汉仪乐喵体W" panose="00020600040101010101" pitchFamily="18" charset="-122"/>
                </a:rPr>
                <a:t>sát</a:t>
              </a:r>
              <a:endParaRPr lang="zh-CN" altLang="en-US" sz="6600" b="1" dirty="0">
                <a:solidFill>
                  <a:srgbClr val="002060"/>
                </a:solidFill>
                <a:latin typeface="UTM Duepuntozero" panose="02040603050506020204" pitchFamily="18" charset="0"/>
                <a:ea typeface="汉仪乐喵体W" panose="00020600040101010101" pitchFamily="18" charset="-122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706362B-BB1C-A4CA-72C7-635574267726}"/>
                </a:ext>
              </a:extLst>
            </p:cNvPr>
            <p:cNvGrpSpPr/>
            <p:nvPr/>
          </p:nvGrpSpPr>
          <p:grpSpPr>
            <a:xfrm>
              <a:off x="3973933" y="197410"/>
              <a:ext cx="4244134" cy="1151887"/>
              <a:chOff x="557888" y="342376"/>
              <a:chExt cx="4244134" cy="1151887"/>
            </a:xfrm>
          </p:grpSpPr>
          <p:sp>
            <p:nvSpPr>
              <p:cNvPr id="13" name="Flowchart: Terminator 12">
                <a:extLst>
                  <a:ext uri="{FF2B5EF4-FFF2-40B4-BE49-F238E27FC236}">
                    <a16:creationId xmlns:a16="http://schemas.microsoft.com/office/drawing/2014/main" id="{5F03C6A1-B992-0DE4-FD5D-01EF7B295CA3}"/>
                  </a:ext>
                </a:extLst>
              </p:cNvPr>
              <p:cNvSpPr/>
              <p:nvPr/>
            </p:nvSpPr>
            <p:spPr>
              <a:xfrm>
                <a:off x="557888" y="342376"/>
                <a:ext cx="4244134" cy="1151887"/>
              </a:xfrm>
              <a:prstGeom prst="flowChartTerminator">
                <a:avLst/>
              </a:prstGeom>
              <a:solidFill>
                <a:schemeClr val="bg1"/>
              </a:solidFill>
              <a:ln w="76200">
                <a:solidFill>
                  <a:srgbClr val="99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BD1017-A49D-3BF1-98A5-B19FD8AAB48D}"/>
                  </a:ext>
                </a:extLst>
              </p:cNvPr>
              <p:cNvSpPr txBox="1"/>
              <p:nvPr/>
            </p:nvSpPr>
            <p:spPr>
              <a:xfrm flipH="1">
                <a:off x="715799" y="501843"/>
                <a:ext cx="394541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Hoạt</a:t>
                </a:r>
                <a:r>
                  <a:rPr lang="en-US" sz="48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:r>
                  <a:rPr lang="en-US" sz="48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động</a:t>
                </a:r>
                <a:r>
                  <a:rPr lang="en-US" sz="48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195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2BDA4C-A660-0874-3110-2776F767B2B9}"/>
              </a:ext>
            </a:extLst>
          </p:cNvPr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956B010-105A-C9AF-8A1B-02395AEEDB39}"/>
                </a:ext>
              </a:extLst>
            </p:cNvPr>
            <p:cNvSpPr txBox="1"/>
            <p:nvPr/>
          </p:nvSpPr>
          <p:spPr>
            <a:xfrm>
              <a:off x="1043940" y="3091934"/>
              <a:ext cx="743204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phan </a:t>
              </a:r>
              <a:r>
                <a:rPr lang="en-US" dirty="0" err="1"/>
                <a:t>thị</a:t>
              </a:r>
              <a:r>
                <a:rPr lang="en-US" dirty="0"/>
                <a:t> </a:t>
              </a:r>
              <a:r>
                <a:rPr lang="en-US" dirty="0" err="1"/>
                <a:t>thiện</a:t>
              </a:r>
              <a:r>
                <a:rPr lang="en-US" dirty="0"/>
                <a:t> </a:t>
              </a:r>
              <a:r>
                <a:rPr lang="en-US" dirty="0" err="1"/>
                <a:t>lần</a:t>
              </a:r>
              <a:r>
                <a:rPr lang="en-US" dirty="0"/>
                <a:t> 2</a:t>
              </a:r>
            </a:p>
          </p:txBody>
        </p:sp>
        <p:pic>
          <p:nvPicPr>
            <p:cNvPr id="4" name="Picture 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E326656D-B96F-18B2-2841-41A75BAD3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2" cy="6858000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8B6E00-2276-E9F5-F1FC-21AC33199180}"/>
              </a:ext>
            </a:extLst>
          </p:cNvPr>
          <p:cNvSpPr/>
          <p:nvPr/>
        </p:nvSpPr>
        <p:spPr>
          <a:xfrm>
            <a:off x="238539" y="172278"/>
            <a:ext cx="11714922" cy="6506817"/>
          </a:xfrm>
          <a:prstGeom prst="roundRect">
            <a:avLst>
              <a:gd name="adj" fmla="val 10113"/>
            </a:avLst>
          </a:prstGeom>
          <a:solidFill>
            <a:schemeClr val="bg1">
              <a:alpha val="82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39797-92B4-305C-4D54-E72FB6562610}"/>
              </a:ext>
            </a:extLst>
          </p:cNvPr>
          <p:cNvSpPr txBox="1"/>
          <p:nvPr/>
        </p:nvSpPr>
        <p:spPr>
          <a:xfrm>
            <a:off x="629476" y="399622"/>
            <a:ext cx="10933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Báo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cáo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kết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quả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khảo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sát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về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sự</a:t>
            </a:r>
            <a:r>
              <a:rPr lang="en-US" sz="3600" b="1" dirty="0">
                <a:solidFill>
                  <a:srgbClr val="002060"/>
                </a:solidFill>
              </a:rPr>
              <a:t> an </a:t>
            </a:r>
            <a:r>
              <a:rPr lang="en-US" sz="3600" b="1" dirty="0" err="1">
                <a:solidFill>
                  <a:srgbClr val="002060"/>
                </a:solidFill>
              </a:rPr>
              <a:t>toàn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trong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khuôn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viên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nhà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trường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hoặc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các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khu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vực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xung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quanh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trường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D95EC352-15BD-958F-C373-3589C8395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843136"/>
              </p:ext>
            </p:extLst>
          </p:nvPr>
        </p:nvGraphicFramePr>
        <p:xfrm>
          <a:off x="553988" y="2005875"/>
          <a:ext cx="11084020" cy="419267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771005">
                  <a:extLst>
                    <a:ext uri="{9D8B030D-6E8A-4147-A177-3AD203B41FA5}">
                      <a16:colId xmlns:a16="http://schemas.microsoft.com/office/drawing/2014/main" val="2570940739"/>
                    </a:ext>
                  </a:extLst>
                </a:gridCol>
                <a:gridCol w="2771005">
                  <a:extLst>
                    <a:ext uri="{9D8B030D-6E8A-4147-A177-3AD203B41FA5}">
                      <a16:colId xmlns:a16="http://schemas.microsoft.com/office/drawing/2014/main" val="1943695459"/>
                    </a:ext>
                  </a:extLst>
                </a:gridCol>
                <a:gridCol w="2771005">
                  <a:extLst>
                    <a:ext uri="{9D8B030D-6E8A-4147-A177-3AD203B41FA5}">
                      <a16:colId xmlns:a16="http://schemas.microsoft.com/office/drawing/2014/main" val="1424259385"/>
                    </a:ext>
                  </a:extLst>
                </a:gridCol>
                <a:gridCol w="2771005">
                  <a:extLst>
                    <a:ext uri="{9D8B030D-6E8A-4147-A177-3AD203B41FA5}">
                      <a16:colId xmlns:a16="http://schemas.microsoft.com/office/drawing/2014/main" val="1659401414"/>
                    </a:ext>
                  </a:extLst>
                </a:gridCol>
              </a:tblGrid>
              <a:tr h="1327923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PHIẾU KHẢO SÁT AN TOÀN TRƯỜNG HỌC</a:t>
                      </a:r>
                    </a:p>
                    <a:p>
                      <a:pPr algn="ctr"/>
                      <a:r>
                        <a:rPr lang="en-US" sz="3600" i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360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1</a:t>
                      </a:r>
                      <a:endParaRPr lang="en-US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633400"/>
                  </a:ext>
                </a:extLst>
              </a:tr>
              <a:tr h="75368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Khu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vực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khảo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sát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Thực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trạng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Nguyên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nhân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Đề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xuất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giải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pháp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934698"/>
                  </a:ext>
                </a:extLst>
              </a:tr>
              <a:tr h="1055529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/>
                        <a:t>Hàng</a:t>
                      </a:r>
                      <a:r>
                        <a:rPr lang="en-US" sz="2800" i="1" dirty="0"/>
                        <a:t> </a:t>
                      </a:r>
                      <a:r>
                        <a:rPr lang="en-US" sz="2800" i="1" dirty="0" err="1"/>
                        <a:t>rào</a:t>
                      </a:r>
                      <a:endParaRPr lang="en-US" sz="28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/>
                        <a:t>Các</a:t>
                      </a:r>
                      <a:r>
                        <a:rPr lang="en-US" sz="2800" i="1" dirty="0"/>
                        <a:t> </a:t>
                      </a:r>
                      <a:r>
                        <a:rPr lang="en-US" sz="2800" i="1" dirty="0" err="1"/>
                        <a:t>thanh</a:t>
                      </a:r>
                      <a:r>
                        <a:rPr lang="en-US" sz="2800" i="1" dirty="0"/>
                        <a:t> </a:t>
                      </a:r>
                      <a:r>
                        <a:rPr lang="en-US" sz="2800" i="1" dirty="0" err="1"/>
                        <a:t>sắt</a:t>
                      </a:r>
                      <a:r>
                        <a:rPr lang="en-US" sz="2800" i="1" dirty="0"/>
                        <a:t> </a:t>
                      </a:r>
                      <a:r>
                        <a:rPr lang="en-US" sz="2800" i="1" dirty="0" err="1"/>
                        <a:t>bị</a:t>
                      </a:r>
                      <a:r>
                        <a:rPr lang="en-US" sz="2800" i="1" dirty="0"/>
                        <a:t> </a:t>
                      </a:r>
                      <a:r>
                        <a:rPr lang="en-US" sz="2800" i="1" dirty="0" err="1"/>
                        <a:t>rỉ</a:t>
                      </a:r>
                      <a:r>
                        <a:rPr lang="en-US" sz="2800" i="1" dirty="0"/>
                        <a:t> </a:t>
                      </a:r>
                      <a:r>
                        <a:rPr lang="en-US" sz="2800" i="1" dirty="0" err="1"/>
                        <a:t>sét</a:t>
                      </a:r>
                      <a:endParaRPr lang="en-US" sz="28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/>
                        <a:t>Do </a:t>
                      </a:r>
                      <a:r>
                        <a:rPr lang="en-US" sz="2800" i="1" dirty="0" err="1"/>
                        <a:t>thời</a:t>
                      </a:r>
                      <a:r>
                        <a:rPr lang="en-US" sz="2800" i="1" dirty="0"/>
                        <a:t> </a:t>
                      </a:r>
                      <a:r>
                        <a:rPr lang="en-US" sz="2800" i="1" dirty="0" err="1"/>
                        <a:t>tiết</a:t>
                      </a:r>
                      <a:endParaRPr lang="en-US" sz="28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/>
                        <a:t>Thay</a:t>
                      </a:r>
                      <a:r>
                        <a:rPr lang="en-US" sz="2800" i="1" dirty="0"/>
                        <a:t> </a:t>
                      </a:r>
                      <a:r>
                        <a:rPr lang="en-US" sz="2800" i="1" dirty="0" err="1"/>
                        <a:t>mới</a:t>
                      </a:r>
                      <a:r>
                        <a:rPr lang="en-US" sz="2800" i="1" dirty="0"/>
                        <a:t>, </a:t>
                      </a:r>
                      <a:r>
                        <a:rPr lang="en-US" sz="2800" i="1" dirty="0" err="1"/>
                        <a:t>sửa</a:t>
                      </a:r>
                      <a:r>
                        <a:rPr lang="en-US" sz="2800" i="1" dirty="0"/>
                        <a:t> </a:t>
                      </a:r>
                      <a:r>
                        <a:rPr lang="en-US" sz="2800" i="1" dirty="0" err="1"/>
                        <a:t>chữa</a:t>
                      </a:r>
                      <a:r>
                        <a:rPr lang="en-US" sz="2800" i="1" dirty="0"/>
                        <a:t>, </a:t>
                      </a:r>
                      <a:r>
                        <a:rPr lang="en-US" sz="2800" i="1" dirty="0" err="1"/>
                        <a:t>sơn</a:t>
                      </a:r>
                      <a:r>
                        <a:rPr lang="en-US" sz="2800" i="1" dirty="0"/>
                        <a:t> </a:t>
                      </a:r>
                      <a:r>
                        <a:rPr lang="en-US" sz="2800" i="1" dirty="0" err="1"/>
                        <a:t>lại</a:t>
                      </a:r>
                      <a:r>
                        <a:rPr lang="en-US" sz="2800" i="1" dirty="0"/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889470"/>
                  </a:ext>
                </a:extLst>
              </a:tr>
              <a:tr h="1055529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/>
                        <a:t>Nơi</a:t>
                      </a:r>
                      <a:r>
                        <a:rPr lang="en-US" sz="2800" i="1" dirty="0"/>
                        <a:t> </a:t>
                      </a:r>
                      <a:r>
                        <a:rPr lang="en-US" sz="2800" i="1" dirty="0" err="1"/>
                        <a:t>để</a:t>
                      </a:r>
                      <a:r>
                        <a:rPr lang="en-US" sz="2800" i="1" dirty="0"/>
                        <a:t> </a:t>
                      </a:r>
                      <a:r>
                        <a:rPr lang="en-US" sz="2800" i="1" dirty="0" err="1"/>
                        <a:t>tủ</a:t>
                      </a:r>
                      <a:r>
                        <a:rPr lang="en-US" sz="2800" i="1" dirty="0"/>
                        <a:t> </a:t>
                      </a:r>
                      <a:r>
                        <a:rPr lang="en-US" sz="2800" i="1" dirty="0" err="1"/>
                        <a:t>điện</a:t>
                      </a:r>
                      <a:endParaRPr lang="en-US" sz="28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/>
                        <a:t>Tủ</a:t>
                      </a:r>
                      <a:r>
                        <a:rPr lang="en-US" sz="2800" i="1" dirty="0"/>
                        <a:t> </a:t>
                      </a:r>
                      <a:r>
                        <a:rPr lang="en-US" sz="2800" i="1" dirty="0" err="1"/>
                        <a:t>điện</a:t>
                      </a:r>
                      <a:r>
                        <a:rPr lang="en-US" sz="2800" i="1" dirty="0"/>
                        <a:t> </a:t>
                      </a:r>
                      <a:r>
                        <a:rPr lang="en-US" sz="2800" i="1" dirty="0" err="1"/>
                        <a:t>bị</a:t>
                      </a:r>
                      <a:r>
                        <a:rPr lang="en-US" sz="2800" i="1" dirty="0"/>
                        <a:t> </a:t>
                      </a:r>
                      <a:r>
                        <a:rPr lang="en-US" sz="2800" i="1" dirty="0" err="1"/>
                        <a:t>rỉ</a:t>
                      </a:r>
                      <a:r>
                        <a:rPr lang="en-US" sz="2800" i="1" dirty="0"/>
                        <a:t> </a:t>
                      </a:r>
                      <a:r>
                        <a:rPr lang="en-US" sz="2800" i="1" dirty="0" err="1"/>
                        <a:t>sét</a:t>
                      </a:r>
                      <a:r>
                        <a:rPr lang="en-US" sz="2800" i="1" dirty="0"/>
                        <a:t>, </a:t>
                      </a:r>
                      <a:r>
                        <a:rPr lang="en-US" sz="2800" i="1" dirty="0" err="1"/>
                        <a:t>hỏng</a:t>
                      </a:r>
                      <a:r>
                        <a:rPr lang="en-US" sz="2800" i="1" dirty="0"/>
                        <a:t> ổ </a:t>
                      </a:r>
                      <a:r>
                        <a:rPr lang="en-US" sz="2800" i="1" dirty="0" err="1"/>
                        <a:t>khóa</a:t>
                      </a:r>
                      <a:endParaRPr lang="en-US" sz="28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/>
                        <a:t>Lâu</a:t>
                      </a:r>
                      <a:r>
                        <a:rPr lang="en-US" sz="2800" i="1" dirty="0"/>
                        <a:t> </a:t>
                      </a:r>
                      <a:r>
                        <a:rPr lang="en-US" sz="2800" i="1" dirty="0" err="1"/>
                        <a:t>năm</a:t>
                      </a:r>
                      <a:r>
                        <a:rPr lang="en-US" sz="2800" i="1" dirty="0"/>
                        <a:t> </a:t>
                      </a:r>
                      <a:r>
                        <a:rPr lang="en-US" sz="2800" i="1" dirty="0" err="1"/>
                        <a:t>nên</a:t>
                      </a:r>
                      <a:r>
                        <a:rPr lang="en-US" sz="2800" i="1" dirty="0"/>
                        <a:t> </a:t>
                      </a:r>
                      <a:r>
                        <a:rPr lang="en-US" sz="2800" i="1" dirty="0" err="1"/>
                        <a:t>bị</a:t>
                      </a:r>
                      <a:r>
                        <a:rPr lang="en-US" sz="2800" i="1" dirty="0"/>
                        <a:t> </a:t>
                      </a:r>
                      <a:r>
                        <a:rPr lang="en-US" sz="2800" i="1" dirty="0" err="1"/>
                        <a:t>hỏng</a:t>
                      </a:r>
                      <a:endParaRPr lang="en-US" sz="28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/>
                        <a:t>Thay</a:t>
                      </a:r>
                      <a:r>
                        <a:rPr lang="en-US" sz="2800" i="1" dirty="0"/>
                        <a:t> </a:t>
                      </a:r>
                      <a:r>
                        <a:rPr lang="en-US" sz="2800" i="1" dirty="0" err="1"/>
                        <a:t>mới</a:t>
                      </a:r>
                      <a:r>
                        <a:rPr lang="en-US" sz="2800" i="1" dirty="0"/>
                        <a:t>, </a:t>
                      </a:r>
                      <a:r>
                        <a:rPr lang="en-US" sz="2800" i="1" dirty="0" err="1"/>
                        <a:t>sửa</a:t>
                      </a:r>
                      <a:r>
                        <a:rPr lang="en-US" sz="2800" i="1" dirty="0"/>
                        <a:t> </a:t>
                      </a:r>
                      <a:r>
                        <a:rPr lang="en-US" sz="2800" i="1" dirty="0" err="1"/>
                        <a:t>chữa</a:t>
                      </a:r>
                      <a:endParaRPr lang="en-US" sz="28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085932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51163633-45B4-FF67-007C-AFB8F6E806C0}"/>
              </a:ext>
            </a:extLst>
          </p:cNvPr>
          <p:cNvGrpSpPr/>
          <p:nvPr/>
        </p:nvGrpSpPr>
        <p:grpSpPr>
          <a:xfrm>
            <a:off x="2519518" y="1778856"/>
            <a:ext cx="6702386" cy="4989691"/>
            <a:chOff x="5438401" y="1786894"/>
            <a:chExt cx="6042583" cy="4498491"/>
          </a:xfrm>
        </p:grpSpPr>
        <p:pic>
          <p:nvPicPr>
            <p:cNvPr id="10" name="Picture 9" descr="A picture containing text, table, indoor, toy&#10;&#10;Description automatically generated">
              <a:extLst>
                <a:ext uri="{FF2B5EF4-FFF2-40B4-BE49-F238E27FC236}">
                  <a16:creationId xmlns:a16="http://schemas.microsoft.com/office/drawing/2014/main" id="{A1B34B3A-00BE-4EC9-2D87-EEE1C9089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8401" y="1786894"/>
              <a:ext cx="6042583" cy="370934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3FF56B-00CA-FF39-641B-D210AE0B0932}"/>
                </a:ext>
              </a:extLst>
            </p:cNvPr>
            <p:cNvSpPr txBox="1"/>
            <p:nvPr/>
          </p:nvSpPr>
          <p:spPr>
            <a:xfrm>
              <a:off x="5720025" y="5515944"/>
              <a:ext cx="54793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CHIA SẺ TRƯỚC LỚP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678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26656D-B96F-18B2-2841-41A75BAD3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8B6E00-2276-E9F5-F1FC-21AC33199180}"/>
              </a:ext>
            </a:extLst>
          </p:cNvPr>
          <p:cNvSpPr/>
          <p:nvPr/>
        </p:nvSpPr>
        <p:spPr>
          <a:xfrm>
            <a:off x="238539" y="172278"/>
            <a:ext cx="11714922" cy="6506817"/>
          </a:xfrm>
          <a:prstGeom prst="roundRect">
            <a:avLst>
              <a:gd name="adj" fmla="val 10113"/>
            </a:avLst>
          </a:prstGeom>
          <a:solidFill>
            <a:schemeClr val="bg1">
              <a:alpha val="82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39797-92B4-305C-4D54-E72FB6562610}"/>
              </a:ext>
            </a:extLst>
          </p:cNvPr>
          <p:cNvSpPr txBox="1"/>
          <p:nvPr/>
        </p:nvSpPr>
        <p:spPr>
          <a:xfrm>
            <a:off x="629477" y="324996"/>
            <a:ext cx="109330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TUYÊN DƯƠNG CÁC NHÓM THỰC HIỆN TỐT PHIẾU KHẢO SÁT</a:t>
            </a:r>
          </a:p>
        </p:txBody>
      </p:sp>
      <p:pic>
        <p:nvPicPr>
          <p:cNvPr id="9" name="Picture 8" descr="A picture containing text, table, indoor, toy&#10;&#10;Description automatically generated">
            <a:extLst>
              <a:ext uri="{FF2B5EF4-FFF2-40B4-BE49-F238E27FC236}">
                <a16:creationId xmlns:a16="http://schemas.microsoft.com/office/drawing/2014/main" id="{8480CB97-F80A-7479-F2D5-4145A324D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48" y="1976075"/>
            <a:ext cx="7423303" cy="455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1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692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26656D-B96F-18B2-2841-41A75BAD34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8B6E00-2276-E9F5-F1FC-21AC33199180}"/>
              </a:ext>
            </a:extLst>
          </p:cNvPr>
          <p:cNvSpPr/>
          <p:nvPr/>
        </p:nvSpPr>
        <p:spPr>
          <a:xfrm>
            <a:off x="238539" y="172278"/>
            <a:ext cx="11714922" cy="6506817"/>
          </a:xfrm>
          <a:prstGeom prst="roundRect">
            <a:avLst>
              <a:gd name="adj" fmla="val 10113"/>
            </a:avLst>
          </a:prstGeom>
          <a:solidFill>
            <a:schemeClr val="bg1">
              <a:alpha val="82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39797-92B4-305C-4D54-E72FB6562610}"/>
              </a:ext>
            </a:extLst>
          </p:cNvPr>
          <p:cNvSpPr txBox="1"/>
          <p:nvPr/>
        </p:nvSpPr>
        <p:spPr>
          <a:xfrm>
            <a:off x="629477" y="324996"/>
            <a:ext cx="10933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</a:rPr>
              <a:t>Đề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xuất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nội</a:t>
            </a:r>
            <a:r>
              <a:rPr lang="en-US" sz="4800" b="1" dirty="0">
                <a:solidFill>
                  <a:srgbClr val="002060"/>
                </a:solidFill>
              </a:rPr>
              <a:t> dung </a:t>
            </a:r>
            <a:r>
              <a:rPr lang="en-US" sz="4800" b="1" dirty="0" err="1">
                <a:solidFill>
                  <a:srgbClr val="002060"/>
                </a:solidFill>
              </a:rPr>
              <a:t>cần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sửa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chữa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thiết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bị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khu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vực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không</a:t>
            </a:r>
            <a:r>
              <a:rPr lang="en-US" sz="4800" b="1" dirty="0">
                <a:solidFill>
                  <a:srgbClr val="002060"/>
                </a:solidFill>
              </a:rPr>
              <a:t> an </a:t>
            </a:r>
            <a:r>
              <a:rPr lang="en-US" sz="4800" b="1" dirty="0" err="1">
                <a:solidFill>
                  <a:srgbClr val="002060"/>
                </a:solidFill>
              </a:rPr>
              <a:t>toàn</a:t>
            </a:r>
            <a:r>
              <a:rPr lang="en-US" sz="48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5C43B1-E91B-4049-04C4-8D534408DB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58"/>
          <a:stretch/>
        </p:blipFill>
        <p:spPr>
          <a:xfrm flipH="1">
            <a:off x="7496535" y="2314248"/>
            <a:ext cx="4340519" cy="445429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6629400" imgH="4046400"/>
        </mc:Choice>
        <mc:Fallback>
          <p:control name="TextBox1" r:id="rId1" imgW="6629400" imgH="4046400">
            <p:pic>
              <p:nvPicPr>
                <p:cNvPr id="8" name="TextBox1">
                  <a:extLst>
                    <a:ext uri="{FF2B5EF4-FFF2-40B4-BE49-F238E27FC236}">
                      <a16:creationId xmlns:a16="http://schemas.microsoft.com/office/drawing/2014/main" id="{593F689F-4230-1673-F5CF-37B0EAFECEC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9477" y="2224795"/>
                  <a:ext cx="6628518" cy="404348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3999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26656D-B96F-18B2-2841-41A75BAD3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15900F-9B97-C5FD-A66E-9199598BEEE0}"/>
              </a:ext>
            </a:extLst>
          </p:cNvPr>
          <p:cNvSpPr/>
          <p:nvPr/>
        </p:nvSpPr>
        <p:spPr>
          <a:xfrm>
            <a:off x="256147" y="746950"/>
            <a:ext cx="11679706" cy="5364099"/>
          </a:xfrm>
          <a:custGeom>
            <a:avLst/>
            <a:gdLst>
              <a:gd name="connsiteX0" fmla="*/ 0 w 11679706"/>
              <a:gd name="connsiteY0" fmla="*/ 768514 h 5364099"/>
              <a:gd name="connsiteX1" fmla="*/ 768514 w 11679706"/>
              <a:gd name="connsiteY1" fmla="*/ 0 h 5364099"/>
              <a:gd name="connsiteX2" fmla="*/ 10911192 w 11679706"/>
              <a:gd name="connsiteY2" fmla="*/ 0 h 5364099"/>
              <a:gd name="connsiteX3" fmla="*/ 11679706 w 11679706"/>
              <a:gd name="connsiteY3" fmla="*/ 768514 h 5364099"/>
              <a:gd name="connsiteX4" fmla="*/ 11679706 w 11679706"/>
              <a:gd name="connsiteY4" fmla="*/ 4595585 h 5364099"/>
              <a:gd name="connsiteX5" fmla="*/ 10911192 w 11679706"/>
              <a:gd name="connsiteY5" fmla="*/ 5364099 h 5364099"/>
              <a:gd name="connsiteX6" fmla="*/ 768514 w 11679706"/>
              <a:gd name="connsiteY6" fmla="*/ 5364099 h 5364099"/>
              <a:gd name="connsiteX7" fmla="*/ 0 w 11679706"/>
              <a:gd name="connsiteY7" fmla="*/ 4595585 h 5364099"/>
              <a:gd name="connsiteX8" fmla="*/ 0 w 11679706"/>
              <a:gd name="connsiteY8" fmla="*/ 768514 h 536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9706" h="5364099" fill="none" extrusionOk="0">
                <a:moveTo>
                  <a:pt x="0" y="768514"/>
                </a:moveTo>
                <a:cubicBezTo>
                  <a:pt x="25059" y="354334"/>
                  <a:pt x="324750" y="-12670"/>
                  <a:pt x="768514" y="0"/>
                </a:cubicBezTo>
                <a:cubicBezTo>
                  <a:pt x="2536901" y="157069"/>
                  <a:pt x="9813290" y="6204"/>
                  <a:pt x="10911192" y="0"/>
                </a:cubicBezTo>
                <a:cubicBezTo>
                  <a:pt x="11321927" y="-50535"/>
                  <a:pt x="11599463" y="371136"/>
                  <a:pt x="11679706" y="768514"/>
                </a:cubicBezTo>
                <a:cubicBezTo>
                  <a:pt x="11583579" y="2670845"/>
                  <a:pt x="11607690" y="4076866"/>
                  <a:pt x="11679706" y="4595585"/>
                </a:cubicBezTo>
                <a:cubicBezTo>
                  <a:pt x="11701880" y="5014681"/>
                  <a:pt x="11344194" y="5377016"/>
                  <a:pt x="10911192" y="5364099"/>
                </a:cubicBezTo>
                <a:cubicBezTo>
                  <a:pt x="7033398" y="5419579"/>
                  <a:pt x="2814365" y="5509208"/>
                  <a:pt x="768514" y="5364099"/>
                </a:cubicBezTo>
                <a:cubicBezTo>
                  <a:pt x="350444" y="5426048"/>
                  <a:pt x="-60107" y="4976796"/>
                  <a:pt x="0" y="4595585"/>
                </a:cubicBezTo>
                <a:cubicBezTo>
                  <a:pt x="-136088" y="2862651"/>
                  <a:pt x="164741" y="2300670"/>
                  <a:pt x="0" y="768514"/>
                </a:cubicBezTo>
                <a:close/>
              </a:path>
              <a:path w="11679706" h="5364099" stroke="0" extrusionOk="0">
                <a:moveTo>
                  <a:pt x="0" y="768514"/>
                </a:moveTo>
                <a:cubicBezTo>
                  <a:pt x="-10673" y="416725"/>
                  <a:pt x="392740" y="30362"/>
                  <a:pt x="768514" y="0"/>
                </a:cubicBezTo>
                <a:cubicBezTo>
                  <a:pt x="5410189" y="-28491"/>
                  <a:pt x="6191591" y="-147017"/>
                  <a:pt x="10911192" y="0"/>
                </a:cubicBezTo>
                <a:cubicBezTo>
                  <a:pt x="11286558" y="39012"/>
                  <a:pt x="11641264" y="372162"/>
                  <a:pt x="11679706" y="768514"/>
                </a:cubicBezTo>
                <a:cubicBezTo>
                  <a:pt x="11699057" y="2255810"/>
                  <a:pt x="11796603" y="3799684"/>
                  <a:pt x="11679706" y="4595585"/>
                </a:cubicBezTo>
                <a:cubicBezTo>
                  <a:pt x="11729023" y="4961178"/>
                  <a:pt x="11278636" y="5336498"/>
                  <a:pt x="10911192" y="5364099"/>
                </a:cubicBezTo>
                <a:cubicBezTo>
                  <a:pt x="8839277" y="5380724"/>
                  <a:pt x="3530433" y="5296311"/>
                  <a:pt x="768514" y="5364099"/>
                </a:cubicBezTo>
                <a:cubicBezTo>
                  <a:pt x="362989" y="5364981"/>
                  <a:pt x="57527" y="5043742"/>
                  <a:pt x="0" y="4595585"/>
                </a:cubicBezTo>
                <a:cubicBezTo>
                  <a:pt x="17599" y="3526754"/>
                  <a:pt x="-102637" y="1352061"/>
                  <a:pt x="0" y="768514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904669613">
                  <a:prstGeom prst="roundRect">
                    <a:avLst>
                      <a:gd name="adj" fmla="val 1432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文本框 1">
            <a:extLst>
              <a:ext uri="{FF2B5EF4-FFF2-40B4-BE49-F238E27FC236}">
                <a16:creationId xmlns:a16="http://schemas.microsoft.com/office/drawing/2014/main" id="{9189EF64-03F6-5F68-3BD9-BD04377709BF}"/>
              </a:ext>
            </a:extLst>
          </p:cNvPr>
          <p:cNvSpPr txBox="1"/>
          <p:nvPr/>
        </p:nvSpPr>
        <p:spPr>
          <a:xfrm>
            <a:off x="2927237" y="1045337"/>
            <a:ext cx="2886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  <a:ea typeface="汉仪乐喵体W" panose="00020600040101010101" pitchFamily="18" charset="-122"/>
              </a:rPr>
              <a:t>KẾT LUẬN</a:t>
            </a:r>
            <a:endParaRPr lang="zh-CN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Cookies" panose="02040603050506020204" pitchFamily="18" charset="0"/>
              <a:ea typeface="汉仪乐喵体W" panose="00020600040101010101" pitchFamily="18" charset="-122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F53C3F5B-B22D-25BE-B486-C6627784CB6B}"/>
              </a:ext>
            </a:extLst>
          </p:cNvPr>
          <p:cNvSpPr txBox="1"/>
          <p:nvPr/>
        </p:nvSpPr>
        <p:spPr>
          <a:xfrm>
            <a:off x="498873" y="2027368"/>
            <a:ext cx="7252489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vực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hiểm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kịp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khắc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phục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sửa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chữa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nhằm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đảm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A0EEFE-D3CE-ED0D-CE5A-4E5919EB64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6" t="-2920" r="-1588" b="2920"/>
          <a:stretch/>
        </p:blipFill>
        <p:spPr>
          <a:xfrm>
            <a:off x="7594014" y="1636715"/>
            <a:ext cx="4090401" cy="419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5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26656D-B96F-18B2-2841-41A75BAD34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8B6E00-2276-E9F5-F1FC-21AC33199180}"/>
              </a:ext>
            </a:extLst>
          </p:cNvPr>
          <p:cNvSpPr/>
          <p:nvPr/>
        </p:nvSpPr>
        <p:spPr>
          <a:xfrm>
            <a:off x="238539" y="172278"/>
            <a:ext cx="11714922" cy="6506817"/>
          </a:xfrm>
          <a:prstGeom prst="roundRect">
            <a:avLst>
              <a:gd name="adj" fmla="val 10113"/>
            </a:avLst>
          </a:prstGeom>
          <a:solidFill>
            <a:schemeClr val="bg1">
              <a:alpha val="82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39797-92B4-305C-4D54-E72FB6562610}"/>
              </a:ext>
            </a:extLst>
          </p:cNvPr>
          <p:cNvSpPr txBox="1"/>
          <p:nvPr/>
        </p:nvSpPr>
        <p:spPr>
          <a:xfrm>
            <a:off x="629477" y="324996"/>
            <a:ext cx="109330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CHIA SẺ NHỮNG VIỆC EM SẼ LÀM ĐỂ GIỮ CHO TRƯỜNG HỌC AN TOÀN.</a:t>
            </a:r>
          </a:p>
        </p:txBody>
      </p:sp>
      <p:pic>
        <p:nvPicPr>
          <p:cNvPr id="9" name="Picture 8" descr="A picture containing text, table, indoor, toy&#10;&#10;Description automatically generated">
            <a:extLst>
              <a:ext uri="{FF2B5EF4-FFF2-40B4-BE49-F238E27FC236}">
                <a16:creationId xmlns:a16="http://schemas.microsoft.com/office/drawing/2014/main" id="{8480CB97-F80A-7479-F2D5-4145A324D9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677" y="2557669"/>
            <a:ext cx="5612878" cy="344556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5532120" imgH="4046400"/>
        </mc:Choice>
        <mc:Fallback>
          <p:control name="TextBox1" r:id="rId1" imgW="5532120" imgH="4046400">
            <p:pic>
              <p:nvPicPr>
                <p:cNvPr id="8" name="TextBox1">
                  <a:extLst>
                    <a:ext uri="{FF2B5EF4-FFF2-40B4-BE49-F238E27FC236}">
                      <a16:creationId xmlns:a16="http://schemas.microsoft.com/office/drawing/2014/main" id="{4A81EA50-8BB0-C2DB-F857-8E24FF30531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3462" y="2092273"/>
                  <a:ext cx="5532200" cy="404348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7260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532</Words>
  <Application>Microsoft Office PowerPoint</Application>
  <PresentationFormat>Màn hình rộng</PresentationFormat>
  <Paragraphs>60</Paragraphs>
  <Slides>17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9" baseType="lpstr">
      <vt:lpstr>#9Slide05 SVNClementine</vt:lpstr>
      <vt:lpstr>UTM Duepuntozero</vt:lpstr>
      <vt:lpstr>SVN-Poky's</vt:lpstr>
      <vt:lpstr>Calibri Light</vt:lpstr>
      <vt:lpstr>Times New Roman</vt:lpstr>
      <vt:lpstr>Tw Cen MT Condensed Extra Bold</vt:lpstr>
      <vt:lpstr>UTM Cookies</vt:lpstr>
      <vt:lpstr>UTM Edwardian</vt:lpstr>
      <vt:lpstr>Arial</vt:lpstr>
      <vt:lpstr>Calibri</vt:lpstr>
      <vt:lpstr>UVN Banh Mi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PHAM ANH THU</dc:creator>
  <cp:lastModifiedBy>HUYNH HONG KIEU</cp:lastModifiedBy>
  <cp:revision>7</cp:revision>
  <dcterms:created xsi:type="dcterms:W3CDTF">2022-07-31T23:11:36Z</dcterms:created>
  <dcterms:modified xsi:type="dcterms:W3CDTF">2023-10-18T06:27:26Z</dcterms:modified>
</cp:coreProperties>
</file>